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5" r:id="rId2"/>
    <p:sldId id="278" r:id="rId3"/>
    <p:sldId id="260" r:id="rId4"/>
    <p:sldId id="267" r:id="rId5"/>
    <p:sldId id="266" r:id="rId6"/>
    <p:sldId id="268" r:id="rId7"/>
    <p:sldId id="269" r:id="rId8"/>
    <p:sldId id="276" r:id="rId9"/>
    <p:sldId id="261" r:id="rId10"/>
    <p:sldId id="271" r:id="rId11"/>
    <p:sldId id="272" r:id="rId12"/>
    <p:sldId id="273" r:id="rId13"/>
    <p:sldId id="274" r:id="rId14"/>
    <p:sldId id="264" r:id="rId15"/>
    <p:sldId id="257" r:id="rId16"/>
    <p:sldId id="258" r:id="rId17"/>
    <p:sldId id="259" r:id="rId18"/>
    <p:sldId id="270" r:id="rId19"/>
    <p:sldId id="275" r:id="rId20"/>
    <p:sldId id="263" r:id="rId21"/>
    <p:sldId id="262" r:id="rId22"/>
  </p:sldIdLst>
  <p:sldSz cx="10698163" cy="7562850"/>
  <p:notesSz cx="6858000" cy="9144000"/>
  <p:defaultTextStyle>
    <a:defPPr>
      <a:defRPr lang="en-US"/>
    </a:defPPr>
    <a:lvl1pPr marL="0" algn="l" defTabSz="99596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982" algn="l" defTabSz="99596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964" algn="l" defTabSz="99596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947" algn="l" defTabSz="99596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929" algn="l" defTabSz="99596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911" algn="l" defTabSz="99596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893" algn="l" defTabSz="99596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5876" algn="l" defTabSz="99596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3858" algn="l" defTabSz="99596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23" autoAdjust="0"/>
  </p:normalViewPr>
  <p:slideViewPr>
    <p:cSldViewPr showGuides="1">
      <p:cViewPr varScale="1">
        <p:scale>
          <a:sx n="90" d="100"/>
          <a:sy n="90" d="100"/>
        </p:scale>
        <p:origin x="1170" y="90"/>
      </p:cViewPr>
      <p:guideLst>
        <p:guide orient="horz" pos="2382"/>
        <p:guide pos="3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222CD-2A59-4E6F-98D4-3FD172E44FC4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47D99-6FA3-486C-A92E-0C80CFA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Ones in dashed lines and transparent white are selected for microcosms.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47D99-6FA3-486C-A92E-0C80CFA705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1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realize variables including aspect may not be relevant, but I just threw this together and will revise it likely.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47D99-6FA3-486C-A92E-0C80CFA705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4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62" y="2349388"/>
            <a:ext cx="9093439" cy="16211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725" y="4285615"/>
            <a:ext cx="7488714" cy="19327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7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5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26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60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02515" y="302867"/>
            <a:ext cx="2607678" cy="6452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9485" y="302867"/>
            <a:ext cx="7644730" cy="64529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73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49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81" y="4859833"/>
            <a:ext cx="9093439" cy="1502066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081" y="3205460"/>
            <a:ext cx="9093439" cy="1654373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979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959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93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919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8991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8789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8587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8385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32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486" y="1764667"/>
            <a:ext cx="5126203" cy="499113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3991" y="1764667"/>
            <a:ext cx="5126203" cy="499113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14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08" y="302865"/>
            <a:ext cx="9628347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09" y="1692889"/>
            <a:ext cx="4726880" cy="705515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982" indent="0">
              <a:buNone/>
              <a:defRPr sz="2200" b="1"/>
            </a:lvl2pPr>
            <a:lvl3pPr marL="995964" indent="0">
              <a:buNone/>
              <a:defRPr sz="2000" b="1"/>
            </a:lvl3pPr>
            <a:lvl4pPr marL="1493947" indent="0">
              <a:buNone/>
              <a:defRPr sz="1700" b="1"/>
            </a:lvl4pPr>
            <a:lvl5pPr marL="1991929" indent="0">
              <a:buNone/>
              <a:defRPr sz="1700" b="1"/>
            </a:lvl5pPr>
            <a:lvl6pPr marL="2489911" indent="0">
              <a:buNone/>
              <a:defRPr sz="1700" b="1"/>
            </a:lvl6pPr>
            <a:lvl7pPr marL="2987893" indent="0">
              <a:buNone/>
              <a:defRPr sz="1700" b="1"/>
            </a:lvl7pPr>
            <a:lvl8pPr marL="3485876" indent="0">
              <a:buNone/>
              <a:defRPr sz="1700" b="1"/>
            </a:lvl8pPr>
            <a:lvl9pPr marL="3983858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09" y="2398404"/>
            <a:ext cx="4726880" cy="435739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4519" y="1692889"/>
            <a:ext cx="4728738" cy="705515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982" indent="0">
              <a:buNone/>
              <a:defRPr sz="2200" b="1"/>
            </a:lvl2pPr>
            <a:lvl3pPr marL="995964" indent="0">
              <a:buNone/>
              <a:defRPr sz="2000" b="1"/>
            </a:lvl3pPr>
            <a:lvl4pPr marL="1493947" indent="0">
              <a:buNone/>
              <a:defRPr sz="1700" b="1"/>
            </a:lvl4pPr>
            <a:lvl5pPr marL="1991929" indent="0">
              <a:buNone/>
              <a:defRPr sz="1700" b="1"/>
            </a:lvl5pPr>
            <a:lvl6pPr marL="2489911" indent="0">
              <a:buNone/>
              <a:defRPr sz="1700" b="1"/>
            </a:lvl6pPr>
            <a:lvl7pPr marL="2987893" indent="0">
              <a:buNone/>
              <a:defRPr sz="1700" b="1"/>
            </a:lvl7pPr>
            <a:lvl8pPr marL="3485876" indent="0">
              <a:buNone/>
              <a:defRPr sz="1700" b="1"/>
            </a:lvl8pPr>
            <a:lvl9pPr marL="3983858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4519" y="2398404"/>
            <a:ext cx="4728738" cy="435739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55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56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81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09" y="301113"/>
            <a:ext cx="3519622" cy="128148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2686" y="301116"/>
            <a:ext cx="5980569" cy="6454683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909" y="1582598"/>
            <a:ext cx="3519622" cy="5173200"/>
          </a:xfrm>
        </p:spPr>
        <p:txBody>
          <a:bodyPr/>
          <a:lstStyle>
            <a:lvl1pPr marL="0" indent="0">
              <a:buNone/>
              <a:defRPr sz="1500"/>
            </a:lvl1pPr>
            <a:lvl2pPr marL="497982" indent="0">
              <a:buNone/>
              <a:defRPr sz="1300"/>
            </a:lvl2pPr>
            <a:lvl3pPr marL="995964" indent="0">
              <a:buNone/>
              <a:defRPr sz="1100"/>
            </a:lvl3pPr>
            <a:lvl4pPr marL="1493947" indent="0">
              <a:buNone/>
              <a:defRPr sz="1000"/>
            </a:lvl4pPr>
            <a:lvl5pPr marL="1991929" indent="0">
              <a:buNone/>
              <a:defRPr sz="1000"/>
            </a:lvl5pPr>
            <a:lvl6pPr marL="2489911" indent="0">
              <a:buNone/>
              <a:defRPr sz="1000"/>
            </a:lvl6pPr>
            <a:lvl7pPr marL="2987893" indent="0">
              <a:buNone/>
              <a:defRPr sz="1000"/>
            </a:lvl7pPr>
            <a:lvl8pPr marL="3485876" indent="0">
              <a:buNone/>
              <a:defRPr sz="1000"/>
            </a:lvl8pPr>
            <a:lvl9pPr marL="398385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0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914" y="5293995"/>
            <a:ext cx="6418898" cy="62498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6914" y="675755"/>
            <a:ext cx="6418898" cy="4537710"/>
          </a:xfrm>
        </p:spPr>
        <p:txBody>
          <a:bodyPr/>
          <a:lstStyle>
            <a:lvl1pPr marL="0" indent="0">
              <a:buNone/>
              <a:defRPr sz="3500"/>
            </a:lvl1pPr>
            <a:lvl2pPr marL="497982" indent="0">
              <a:buNone/>
              <a:defRPr sz="3000"/>
            </a:lvl2pPr>
            <a:lvl3pPr marL="995964" indent="0">
              <a:buNone/>
              <a:defRPr sz="2600"/>
            </a:lvl3pPr>
            <a:lvl4pPr marL="1493947" indent="0">
              <a:buNone/>
              <a:defRPr sz="2200"/>
            </a:lvl4pPr>
            <a:lvl5pPr marL="1991929" indent="0">
              <a:buNone/>
              <a:defRPr sz="2200"/>
            </a:lvl5pPr>
            <a:lvl6pPr marL="2489911" indent="0">
              <a:buNone/>
              <a:defRPr sz="2200"/>
            </a:lvl6pPr>
            <a:lvl7pPr marL="2987893" indent="0">
              <a:buNone/>
              <a:defRPr sz="2200"/>
            </a:lvl7pPr>
            <a:lvl8pPr marL="3485876" indent="0">
              <a:buNone/>
              <a:defRPr sz="2200"/>
            </a:lvl8pPr>
            <a:lvl9pPr marL="3983858" indent="0">
              <a:buNone/>
              <a:defRPr sz="22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6914" y="5918981"/>
            <a:ext cx="6418898" cy="887584"/>
          </a:xfrm>
        </p:spPr>
        <p:txBody>
          <a:bodyPr/>
          <a:lstStyle>
            <a:lvl1pPr marL="0" indent="0">
              <a:buNone/>
              <a:defRPr sz="1500"/>
            </a:lvl1pPr>
            <a:lvl2pPr marL="497982" indent="0">
              <a:buNone/>
              <a:defRPr sz="1300"/>
            </a:lvl2pPr>
            <a:lvl3pPr marL="995964" indent="0">
              <a:buNone/>
              <a:defRPr sz="1100"/>
            </a:lvl3pPr>
            <a:lvl4pPr marL="1493947" indent="0">
              <a:buNone/>
              <a:defRPr sz="1000"/>
            </a:lvl4pPr>
            <a:lvl5pPr marL="1991929" indent="0">
              <a:buNone/>
              <a:defRPr sz="1000"/>
            </a:lvl5pPr>
            <a:lvl6pPr marL="2489911" indent="0">
              <a:buNone/>
              <a:defRPr sz="1000"/>
            </a:lvl6pPr>
            <a:lvl7pPr marL="2987893" indent="0">
              <a:buNone/>
              <a:defRPr sz="1000"/>
            </a:lvl7pPr>
            <a:lvl8pPr marL="3485876" indent="0">
              <a:buNone/>
              <a:defRPr sz="1000"/>
            </a:lvl8pPr>
            <a:lvl9pPr marL="398385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27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908" y="302865"/>
            <a:ext cx="9628347" cy="1260475"/>
          </a:xfrm>
          <a:prstGeom prst="rect">
            <a:avLst/>
          </a:prstGeom>
        </p:spPr>
        <p:txBody>
          <a:bodyPr vert="horz" lIns="99596" tIns="49798" rIns="99596" bIns="4979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08" y="1764667"/>
            <a:ext cx="9628347" cy="4991131"/>
          </a:xfrm>
          <a:prstGeom prst="rect">
            <a:avLst/>
          </a:prstGeom>
        </p:spPr>
        <p:txBody>
          <a:bodyPr vert="horz" lIns="99596" tIns="49798" rIns="99596" bIns="4979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908" y="7009644"/>
            <a:ext cx="2496238" cy="402652"/>
          </a:xfrm>
          <a:prstGeom prst="rect">
            <a:avLst/>
          </a:prstGeom>
        </p:spPr>
        <p:txBody>
          <a:bodyPr vert="horz" lIns="99596" tIns="49798" rIns="99596" bIns="4979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5D40C-A8DC-479A-A5D3-E7B4936A184B}" type="datetimeFigureOut">
              <a:rPr lang="en-GB" smtClean="0"/>
              <a:t>16/02/2020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5206" y="7009644"/>
            <a:ext cx="3387752" cy="402652"/>
          </a:xfrm>
          <a:prstGeom prst="rect">
            <a:avLst/>
          </a:prstGeom>
        </p:spPr>
        <p:txBody>
          <a:bodyPr vert="horz" lIns="99596" tIns="49798" rIns="99596" bIns="4979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7017" y="7009644"/>
            <a:ext cx="2496238" cy="402652"/>
          </a:xfrm>
          <a:prstGeom prst="rect">
            <a:avLst/>
          </a:prstGeom>
        </p:spPr>
        <p:txBody>
          <a:bodyPr vert="horz" lIns="99596" tIns="49798" rIns="99596" bIns="4979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35FAC-C7EA-4164-B888-497B3F49A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27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95964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487" indent="-373487" algn="l" defTabSz="995964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9221" indent="-311239" algn="l" defTabSz="995964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956" indent="-248991" algn="l" defTabSz="9959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938" indent="-248991" algn="l" defTabSz="995964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920" indent="-248991" algn="l" defTabSz="995964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902" indent="-248991" algn="l" defTabSz="9959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6885" indent="-248991" algn="l" defTabSz="9959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4867" indent="-248991" algn="l" defTabSz="9959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2849" indent="-248991" algn="l" defTabSz="9959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59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982" algn="l" defTabSz="9959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964" algn="l" defTabSz="9959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947" algn="l" defTabSz="9959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929" algn="l" defTabSz="9959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911" algn="l" defTabSz="9959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893" algn="l" defTabSz="9959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5876" algn="l" defTabSz="9959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3858" algn="l" defTabSz="9959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2EDB-4E8E-40CD-AD26-A862D8DA7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Quadrat characteristics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B0972-18F9-4386-8200-557916A898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3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84AD8-F978-4680-9483-8EA1BFCF6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4"/>
          <a:stretch/>
        </p:blipFill>
        <p:spPr>
          <a:xfrm>
            <a:off x="2427071" y="586408"/>
            <a:ext cx="5844021" cy="69764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1895601-266A-4440-AB41-D585E247A0EF}"/>
              </a:ext>
            </a:extLst>
          </p:cNvPr>
          <p:cNvSpPr txBox="1">
            <a:spLocks/>
          </p:cNvSpPr>
          <p:nvPr/>
        </p:nvSpPr>
        <p:spPr>
          <a:xfrm>
            <a:off x="534907" y="123825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7: HARV Soil Moisture (% GWC)</a:t>
            </a:r>
          </a:p>
        </p:txBody>
      </p:sp>
    </p:spTree>
    <p:extLst>
      <p:ext uri="{BB962C8B-B14F-4D97-AF65-F5344CB8AC3E}">
        <p14:creationId xmlns:p14="http://schemas.microsoft.com/office/powerpoint/2010/main" val="320295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14F54-93B7-4294-ABF3-CD1C2A44F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4"/>
          <a:stretch/>
        </p:blipFill>
        <p:spPr>
          <a:xfrm>
            <a:off x="2427071" y="586408"/>
            <a:ext cx="5844021" cy="69764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3C7A33-06CD-4FDC-BF26-D90FA61B612F}"/>
              </a:ext>
            </a:extLst>
          </p:cNvPr>
          <p:cNvSpPr txBox="1">
            <a:spLocks/>
          </p:cNvSpPr>
          <p:nvPr/>
        </p:nvSpPr>
        <p:spPr>
          <a:xfrm>
            <a:off x="534907" y="123825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8: HARV soil pH</a:t>
            </a:r>
          </a:p>
        </p:txBody>
      </p:sp>
    </p:spTree>
    <p:extLst>
      <p:ext uri="{BB962C8B-B14F-4D97-AF65-F5344CB8AC3E}">
        <p14:creationId xmlns:p14="http://schemas.microsoft.com/office/powerpoint/2010/main" val="2969011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4D33B-5457-47FE-9D1D-E90625CD4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85"/>
          <a:stretch/>
        </p:blipFill>
        <p:spPr>
          <a:xfrm>
            <a:off x="2427071" y="596348"/>
            <a:ext cx="5844021" cy="69665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DB4BF8-8634-4163-85CC-B84A58F3A6A4}"/>
              </a:ext>
            </a:extLst>
          </p:cNvPr>
          <p:cNvSpPr txBox="1">
            <a:spLocks/>
          </p:cNvSpPr>
          <p:nvPr/>
        </p:nvSpPr>
        <p:spPr>
          <a:xfrm>
            <a:off x="534907" y="123825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9: HARV soil temperature (12/10/2020)</a:t>
            </a:r>
          </a:p>
        </p:txBody>
      </p:sp>
    </p:spTree>
    <p:extLst>
      <p:ext uri="{BB962C8B-B14F-4D97-AF65-F5344CB8AC3E}">
        <p14:creationId xmlns:p14="http://schemas.microsoft.com/office/powerpoint/2010/main" val="72501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3F895-64E8-4DDA-96F1-C21A48D72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17"/>
          <a:stretch/>
        </p:blipFill>
        <p:spPr>
          <a:xfrm>
            <a:off x="2427071" y="606286"/>
            <a:ext cx="5844021" cy="69565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79F145-1DDF-4DC9-9E60-FEDB4973E85D}"/>
              </a:ext>
            </a:extLst>
          </p:cNvPr>
          <p:cNvSpPr txBox="1">
            <a:spLocks/>
          </p:cNvSpPr>
          <p:nvPr/>
        </p:nvSpPr>
        <p:spPr>
          <a:xfrm>
            <a:off x="534907" y="123825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10: HARV canopy tree DBH</a:t>
            </a:r>
          </a:p>
        </p:txBody>
      </p:sp>
    </p:spTree>
    <p:extLst>
      <p:ext uri="{BB962C8B-B14F-4D97-AF65-F5344CB8AC3E}">
        <p14:creationId xmlns:p14="http://schemas.microsoft.com/office/powerpoint/2010/main" val="9216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93B1-7A60-4EED-847D-DAE25B90BF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Selected soils for microcosms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02044-949B-4C8E-A764-0B9F81DCF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1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542F-3B25-4BEF-BC7F-D2E907920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08" y="302866"/>
            <a:ext cx="9628347" cy="430560"/>
          </a:xfrm>
        </p:spPr>
        <p:txBody>
          <a:bodyPr>
            <a:normAutofit/>
          </a:bodyPr>
          <a:lstStyle/>
          <a:p>
            <a:r>
              <a:rPr lang="en-US" sz="2000" dirty="0"/>
              <a:t>Figure 11: Soil Moisture (GWC) histogram by species, highlighting selected microcosms.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E3B666-B8B1-4772-BDEE-BE973326F32D}"/>
              </a:ext>
            </a:extLst>
          </p:cNvPr>
          <p:cNvGrpSpPr/>
          <p:nvPr/>
        </p:nvGrpSpPr>
        <p:grpSpPr>
          <a:xfrm>
            <a:off x="0" y="809625"/>
            <a:ext cx="9387681" cy="6753225"/>
            <a:chOff x="2148681" y="581025"/>
            <a:chExt cx="6400800" cy="6400800"/>
          </a:xfrm>
        </p:grpSpPr>
        <p:sp>
          <p:nvSpPr>
            <p:cNvPr id="4" name="rc3">
              <a:extLst>
                <a:ext uri="{FF2B5EF4-FFF2-40B4-BE49-F238E27FC236}">
                  <a16:creationId xmlns:a16="http://schemas.microsoft.com/office/drawing/2014/main" id="{308C2325-4FD1-4AA1-9CA2-595A4BF72009}"/>
                </a:ext>
              </a:extLst>
            </p:cNvPr>
            <p:cNvSpPr/>
            <p:nvPr/>
          </p:nvSpPr>
          <p:spPr>
            <a:xfrm>
              <a:off x="2148681" y="581025"/>
              <a:ext cx="6400800" cy="64008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rc4">
              <a:extLst>
                <a:ext uri="{FF2B5EF4-FFF2-40B4-BE49-F238E27FC236}">
                  <a16:creationId xmlns:a16="http://schemas.microsoft.com/office/drawing/2014/main" id="{23606EE0-05FC-435B-AFD2-1127ED44BFC3}"/>
                </a:ext>
              </a:extLst>
            </p:cNvPr>
            <p:cNvSpPr/>
            <p:nvPr/>
          </p:nvSpPr>
          <p:spPr>
            <a:xfrm>
              <a:off x="2148681" y="581025"/>
              <a:ext cx="6400800" cy="640079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" name="rc5">
              <a:extLst>
                <a:ext uri="{FF2B5EF4-FFF2-40B4-BE49-F238E27FC236}">
                  <a16:creationId xmlns:a16="http://schemas.microsoft.com/office/drawing/2014/main" id="{317CA7A2-9B81-4AA2-9F7A-B2869F3BC594}"/>
                </a:ext>
              </a:extLst>
            </p:cNvPr>
            <p:cNvSpPr/>
            <p:nvPr/>
          </p:nvSpPr>
          <p:spPr>
            <a:xfrm>
              <a:off x="2510945" y="1076467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" name="pl6">
              <a:extLst>
                <a:ext uri="{FF2B5EF4-FFF2-40B4-BE49-F238E27FC236}">
                  <a16:creationId xmlns:a16="http://schemas.microsoft.com/office/drawing/2014/main" id="{4D45CCE8-AE11-43F8-83E6-2E640C4D286D}"/>
                </a:ext>
              </a:extLst>
            </p:cNvPr>
            <p:cNvSpPr/>
            <p:nvPr/>
          </p:nvSpPr>
          <p:spPr>
            <a:xfrm>
              <a:off x="2510945" y="195389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pl7">
              <a:extLst>
                <a:ext uri="{FF2B5EF4-FFF2-40B4-BE49-F238E27FC236}">
                  <a16:creationId xmlns:a16="http://schemas.microsoft.com/office/drawing/2014/main" id="{8E227081-8C2D-4488-8D3E-010A4559B3A3}"/>
                </a:ext>
              </a:extLst>
            </p:cNvPr>
            <p:cNvSpPr/>
            <p:nvPr/>
          </p:nvSpPr>
          <p:spPr>
            <a:xfrm>
              <a:off x="2510945" y="1716749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pl8">
              <a:extLst>
                <a:ext uri="{FF2B5EF4-FFF2-40B4-BE49-F238E27FC236}">
                  <a16:creationId xmlns:a16="http://schemas.microsoft.com/office/drawing/2014/main" id="{B60AE837-F693-4951-87E8-CDA27C9F79B1}"/>
                </a:ext>
              </a:extLst>
            </p:cNvPr>
            <p:cNvSpPr/>
            <p:nvPr/>
          </p:nvSpPr>
          <p:spPr>
            <a:xfrm>
              <a:off x="2510945" y="147960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9">
              <a:extLst>
                <a:ext uri="{FF2B5EF4-FFF2-40B4-BE49-F238E27FC236}">
                  <a16:creationId xmlns:a16="http://schemas.microsoft.com/office/drawing/2014/main" id="{1F468D7F-8AD5-4ADD-A65F-CF050C073900}"/>
                </a:ext>
              </a:extLst>
            </p:cNvPr>
            <p:cNvSpPr/>
            <p:nvPr/>
          </p:nvSpPr>
          <p:spPr>
            <a:xfrm>
              <a:off x="2510945" y="1242466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pl10">
              <a:extLst>
                <a:ext uri="{FF2B5EF4-FFF2-40B4-BE49-F238E27FC236}">
                  <a16:creationId xmlns:a16="http://schemas.microsoft.com/office/drawing/2014/main" id="{28DBD9C3-C2BE-40B0-9669-322251F3B103}"/>
                </a:ext>
              </a:extLst>
            </p:cNvPr>
            <p:cNvSpPr/>
            <p:nvPr/>
          </p:nvSpPr>
          <p:spPr>
            <a:xfrm>
              <a:off x="3048664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pl11">
              <a:extLst>
                <a:ext uri="{FF2B5EF4-FFF2-40B4-BE49-F238E27FC236}">
                  <a16:creationId xmlns:a16="http://schemas.microsoft.com/office/drawing/2014/main" id="{028EF1A7-B501-49AC-B5F6-BCE451F468D4}"/>
                </a:ext>
              </a:extLst>
            </p:cNvPr>
            <p:cNvSpPr/>
            <p:nvPr/>
          </p:nvSpPr>
          <p:spPr>
            <a:xfrm>
              <a:off x="4313886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12">
              <a:extLst>
                <a:ext uri="{FF2B5EF4-FFF2-40B4-BE49-F238E27FC236}">
                  <a16:creationId xmlns:a16="http://schemas.microsoft.com/office/drawing/2014/main" id="{21A5B136-DC41-4157-BB68-EFB194E0B42F}"/>
                </a:ext>
              </a:extLst>
            </p:cNvPr>
            <p:cNvSpPr/>
            <p:nvPr/>
          </p:nvSpPr>
          <p:spPr>
            <a:xfrm>
              <a:off x="5579107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13">
              <a:extLst>
                <a:ext uri="{FF2B5EF4-FFF2-40B4-BE49-F238E27FC236}">
                  <a16:creationId xmlns:a16="http://schemas.microsoft.com/office/drawing/2014/main" id="{AE2230D3-596D-485B-BC3A-D34D1D284C0A}"/>
                </a:ext>
              </a:extLst>
            </p:cNvPr>
            <p:cNvSpPr/>
            <p:nvPr/>
          </p:nvSpPr>
          <p:spPr>
            <a:xfrm>
              <a:off x="6844329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14">
              <a:extLst>
                <a:ext uri="{FF2B5EF4-FFF2-40B4-BE49-F238E27FC236}">
                  <a16:creationId xmlns:a16="http://schemas.microsoft.com/office/drawing/2014/main" id="{1548BEEC-DAC6-4745-8AE8-4B595D46C735}"/>
                </a:ext>
              </a:extLst>
            </p:cNvPr>
            <p:cNvSpPr/>
            <p:nvPr/>
          </p:nvSpPr>
          <p:spPr>
            <a:xfrm>
              <a:off x="2510945" y="207246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15">
              <a:extLst>
                <a:ext uri="{FF2B5EF4-FFF2-40B4-BE49-F238E27FC236}">
                  <a16:creationId xmlns:a16="http://schemas.microsoft.com/office/drawing/2014/main" id="{FD4B0FBB-9E6F-429A-BB1F-B1AA0B715E89}"/>
                </a:ext>
              </a:extLst>
            </p:cNvPr>
            <p:cNvSpPr/>
            <p:nvPr/>
          </p:nvSpPr>
          <p:spPr>
            <a:xfrm>
              <a:off x="2510945" y="183532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6">
              <a:extLst>
                <a:ext uri="{FF2B5EF4-FFF2-40B4-BE49-F238E27FC236}">
                  <a16:creationId xmlns:a16="http://schemas.microsoft.com/office/drawing/2014/main" id="{1005AB36-C5AA-4368-B713-1B991899E162}"/>
                </a:ext>
              </a:extLst>
            </p:cNvPr>
            <p:cNvSpPr/>
            <p:nvPr/>
          </p:nvSpPr>
          <p:spPr>
            <a:xfrm>
              <a:off x="2510945" y="1598178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7">
              <a:extLst>
                <a:ext uri="{FF2B5EF4-FFF2-40B4-BE49-F238E27FC236}">
                  <a16:creationId xmlns:a16="http://schemas.microsoft.com/office/drawing/2014/main" id="{5AF6A7DC-3E37-403B-9B2C-2785A6E2D9D5}"/>
                </a:ext>
              </a:extLst>
            </p:cNvPr>
            <p:cNvSpPr/>
            <p:nvPr/>
          </p:nvSpPr>
          <p:spPr>
            <a:xfrm>
              <a:off x="2510945" y="136103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8">
              <a:extLst>
                <a:ext uri="{FF2B5EF4-FFF2-40B4-BE49-F238E27FC236}">
                  <a16:creationId xmlns:a16="http://schemas.microsoft.com/office/drawing/2014/main" id="{29E00336-5E2B-4FBE-AD01-0492837966CF}"/>
                </a:ext>
              </a:extLst>
            </p:cNvPr>
            <p:cNvSpPr/>
            <p:nvPr/>
          </p:nvSpPr>
          <p:spPr>
            <a:xfrm>
              <a:off x="2510945" y="1123895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19">
              <a:extLst>
                <a:ext uri="{FF2B5EF4-FFF2-40B4-BE49-F238E27FC236}">
                  <a16:creationId xmlns:a16="http://schemas.microsoft.com/office/drawing/2014/main" id="{FE3D4C0D-6D3B-4A01-B47F-57AC0BEA5AE6}"/>
                </a:ext>
              </a:extLst>
            </p:cNvPr>
            <p:cNvSpPr/>
            <p:nvPr/>
          </p:nvSpPr>
          <p:spPr>
            <a:xfrm>
              <a:off x="3681275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20">
              <a:extLst>
                <a:ext uri="{FF2B5EF4-FFF2-40B4-BE49-F238E27FC236}">
                  <a16:creationId xmlns:a16="http://schemas.microsoft.com/office/drawing/2014/main" id="{F1AE84F1-DC20-4D55-AFC8-FE72AB6087CE}"/>
                </a:ext>
              </a:extLst>
            </p:cNvPr>
            <p:cNvSpPr/>
            <p:nvPr/>
          </p:nvSpPr>
          <p:spPr>
            <a:xfrm>
              <a:off x="4946497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21">
              <a:extLst>
                <a:ext uri="{FF2B5EF4-FFF2-40B4-BE49-F238E27FC236}">
                  <a16:creationId xmlns:a16="http://schemas.microsoft.com/office/drawing/2014/main" id="{512B4413-0E9C-4C53-BB62-95DD1E7E751B}"/>
                </a:ext>
              </a:extLst>
            </p:cNvPr>
            <p:cNvSpPr/>
            <p:nvPr/>
          </p:nvSpPr>
          <p:spPr>
            <a:xfrm>
              <a:off x="6211718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rc22">
              <a:extLst>
                <a:ext uri="{FF2B5EF4-FFF2-40B4-BE49-F238E27FC236}">
                  <a16:creationId xmlns:a16="http://schemas.microsoft.com/office/drawing/2014/main" id="{87109C9E-D0B0-4EC4-AFB4-2BA16BD8962B}"/>
                </a:ext>
              </a:extLst>
            </p:cNvPr>
            <p:cNvSpPr/>
            <p:nvPr/>
          </p:nvSpPr>
          <p:spPr>
            <a:xfrm>
              <a:off x="2811435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" name="rc23">
              <a:extLst>
                <a:ext uri="{FF2B5EF4-FFF2-40B4-BE49-F238E27FC236}">
                  <a16:creationId xmlns:a16="http://schemas.microsoft.com/office/drawing/2014/main" id="{0F47AAF8-F08E-4101-8D07-B44084433E09}"/>
                </a:ext>
              </a:extLst>
            </p:cNvPr>
            <p:cNvSpPr/>
            <p:nvPr/>
          </p:nvSpPr>
          <p:spPr>
            <a:xfrm>
              <a:off x="2969588" y="1835320"/>
              <a:ext cx="158152" cy="237141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" name="rc24">
              <a:extLst>
                <a:ext uri="{FF2B5EF4-FFF2-40B4-BE49-F238E27FC236}">
                  <a16:creationId xmlns:a16="http://schemas.microsoft.com/office/drawing/2014/main" id="{D0C4123F-5ED1-4ED4-B2EE-DC3B6B98F948}"/>
                </a:ext>
              </a:extLst>
            </p:cNvPr>
            <p:cNvSpPr/>
            <p:nvPr/>
          </p:nvSpPr>
          <p:spPr>
            <a:xfrm>
              <a:off x="3127740" y="1716749"/>
              <a:ext cx="158152" cy="355712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" name="rc25">
              <a:extLst>
                <a:ext uri="{FF2B5EF4-FFF2-40B4-BE49-F238E27FC236}">
                  <a16:creationId xmlns:a16="http://schemas.microsoft.com/office/drawing/2014/main" id="{B90CCBDE-F732-4FA7-A74C-0DAAE43F506D}"/>
                </a:ext>
              </a:extLst>
            </p:cNvPr>
            <p:cNvSpPr/>
            <p:nvPr/>
          </p:nvSpPr>
          <p:spPr>
            <a:xfrm>
              <a:off x="3285893" y="1953890"/>
              <a:ext cx="158152" cy="11857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" name="rc26">
              <a:extLst>
                <a:ext uri="{FF2B5EF4-FFF2-40B4-BE49-F238E27FC236}">
                  <a16:creationId xmlns:a16="http://schemas.microsoft.com/office/drawing/2014/main" id="{7349E519-C473-4462-BC86-7EB8580D6FC3}"/>
                </a:ext>
              </a:extLst>
            </p:cNvPr>
            <p:cNvSpPr/>
            <p:nvPr/>
          </p:nvSpPr>
          <p:spPr>
            <a:xfrm>
              <a:off x="3444046" y="1835320"/>
              <a:ext cx="158152" cy="237141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" name="rc27">
              <a:extLst>
                <a:ext uri="{FF2B5EF4-FFF2-40B4-BE49-F238E27FC236}">
                  <a16:creationId xmlns:a16="http://schemas.microsoft.com/office/drawing/2014/main" id="{87E7C498-1DFC-4CD3-B3EA-0B9E54CB90BE}"/>
                </a:ext>
              </a:extLst>
            </p:cNvPr>
            <p:cNvSpPr/>
            <p:nvPr/>
          </p:nvSpPr>
          <p:spPr>
            <a:xfrm>
              <a:off x="3602199" y="1598178"/>
              <a:ext cx="158152" cy="474282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9" name="rc28">
              <a:extLst>
                <a:ext uri="{FF2B5EF4-FFF2-40B4-BE49-F238E27FC236}">
                  <a16:creationId xmlns:a16="http://schemas.microsoft.com/office/drawing/2014/main" id="{57314927-58C6-4DE7-9DBD-AC913CBABF65}"/>
                </a:ext>
              </a:extLst>
            </p:cNvPr>
            <p:cNvSpPr/>
            <p:nvPr/>
          </p:nvSpPr>
          <p:spPr>
            <a:xfrm>
              <a:off x="3760351" y="1835320"/>
              <a:ext cx="158152" cy="237141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0" name="rc29">
              <a:extLst>
                <a:ext uri="{FF2B5EF4-FFF2-40B4-BE49-F238E27FC236}">
                  <a16:creationId xmlns:a16="http://schemas.microsoft.com/office/drawing/2014/main" id="{B26F02CA-775C-4FC9-8031-13ED3426D7CF}"/>
                </a:ext>
              </a:extLst>
            </p:cNvPr>
            <p:cNvSpPr/>
            <p:nvPr/>
          </p:nvSpPr>
          <p:spPr>
            <a:xfrm>
              <a:off x="3918504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1" name="rc30">
              <a:extLst>
                <a:ext uri="{FF2B5EF4-FFF2-40B4-BE49-F238E27FC236}">
                  <a16:creationId xmlns:a16="http://schemas.microsoft.com/office/drawing/2014/main" id="{5FA1DE9E-FE6A-48D9-87B3-D498D669349C}"/>
                </a:ext>
              </a:extLst>
            </p:cNvPr>
            <p:cNvSpPr/>
            <p:nvPr/>
          </p:nvSpPr>
          <p:spPr>
            <a:xfrm>
              <a:off x="4076657" y="1953890"/>
              <a:ext cx="158152" cy="11857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" name="rc31">
              <a:extLst>
                <a:ext uri="{FF2B5EF4-FFF2-40B4-BE49-F238E27FC236}">
                  <a16:creationId xmlns:a16="http://schemas.microsoft.com/office/drawing/2014/main" id="{320FB3FF-1220-4E80-9004-F39B76C15704}"/>
                </a:ext>
              </a:extLst>
            </p:cNvPr>
            <p:cNvSpPr/>
            <p:nvPr/>
          </p:nvSpPr>
          <p:spPr>
            <a:xfrm>
              <a:off x="4234809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" name="rc32">
              <a:extLst>
                <a:ext uri="{FF2B5EF4-FFF2-40B4-BE49-F238E27FC236}">
                  <a16:creationId xmlns:a16="http://schemas.microsoft.com/office/drawing/2014/main" id="{A26AB669-8041-4EB6-BB9C-A144A63D8B10}"/>
                </a:ext>
              </a:extLst>
            </p:cNvPr>
            <p:cNvSpPr/>
            <p:nvPr/>
          </p:nvSpPr>
          <p:spPr>
            <a:xfrm>
              <a:off x="4392962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" name="rc33">
              <a:extLst>
                <a:ext uri="{FF2B5EF4-FFF2-40B4-BE49-F238E27FC236}">
                  <a16:creationId xmlns:a16="http://schemas.microsoft.com/office/drawing/2014/main" id="{885296FF-202E-43B5-A0F8-3EF0DDE9538B}"/>
                </a:ext>
              </a:extLst>
            </p:cNvPr>
            <p:cNvSpPr/>
            <p:nvPr/>
          </p:nvSpPr>
          <p:spPr>
            <a:xfrm>
              <a:off x="4551115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" name="rc34">
              <a:extLst>
                <a:ext uri="{FF2B5EF4-FFF2-40B4-BE49-F238E27FC236}">
                  <a16:creationId xmlns:a16="http://schemas.microsoft.com/office/drawing/2014/main" id="{B8FC59CE-3AF0-4421-A29A-7897D948D115}"/>
                </a:ext>
              </a:extLst>
            </p:cNvPr>
            <p:cNvSpPr/>
            <p:nvPr/>
          </p:nvSpPr>
          <p:spPr>
            <a:xfrm>
              <a:off x="4709267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6" name="rc35">
              <a:extLst>
                <a:ext uri="{FF2B5EF4-FFF2-40B4-BE49-F238E27FC236}">
                  <a16:creationId xmlns:a16="http://schemas.microsoft.com/office/drawing/2014/main" id="{1ADA0AC4-20F3-4F02-AFD7-B31F7127738D}"/>
                </a:ext>
              </a:extLst>
            </p:cNvPr>
            <p:cNvSpPr/>
            <p:nvPr/>
          </p:nvSpPr>
          <p:spPr>
            <a:xfrm>
              <a:off x="4867420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7" name="rc36">
              <a:extLst>
                <a:ext uri="{FF2B5EF4-FFF2-40B4-BE49-F238E27FC236}">
                  <a16:creationId xmlns:a16="http://schemas.microsoft.com/office/drawing/2014/main" id="{1F82D81F-C467-438F-BBA7-F78AB5B19183}"/>
                </a:ext>
              </a:extLst>
            </p:cNvPr>
            <p:cNvSpPr/>
            <p:nvPr/>
          </p:nvSpPr>
          <p:spPr>
            <a:xfrm>
              <a:off x="5025573" y="1835320"/>
              <a:ext cx="158152" cy="237141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8" name="rc37">
              <a:extLst>
                <a:ext uri="{FF2B5EF4-FFF2-40B4-BE49-F238E27FC236}">
                  <a16:creationId xmlns:a16="http://schemas.microsoft.com/office/drawing/2014/main" id="{6CBDF9C7-042D-4A18-9794-E4FBB766A4ED}"/>
                </a:ext>
              </a:extLst>
            </p:cNvPr>
            <p:cNvSpPr/>
            <p:nvPr/>
          </p:nvSpPr>
          <p:spPr>
            <a:xfrm>
              <a:off x="5183726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9" name="rc38">
              <a:extLst>
                <a:ext uri="{FF2B5EF4-FFF2-40B4-BE49-F238E27FC236}">
                  <a16:creationId xmlns:a16="http://schemas.microsoft.com/office/drawing/2014/main" id="{006F9615-9FC7-4F99-9F23-10598AE18A07}"/>
                </a:ext>
              </a:extLst>
            </p:cNvPr>
            <p:cNvSpPr/>
            <p:nvPr/>
          </p:nvSpPr>
          <p:spPr>
            <a:xfrm>
              <a:off x="5341878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0" name="rc39">
              <a:extLst>
                <a:ext uri="{FF2B5EF4-FFF2-40B4-BE49-F238E27FC236}">
                  <a16:creationId xmlns:a16="http://schemas.microsoft.com/office/drawing/2014/main" id="{16F12479-92F6-4DCD-93FD-1D4B178EFAF6}"/>
                </a:ext>
              </a:extLst>
            </p:cNvPr>
            <p:cNvSpPr/>
            <p:nvPr/>
          </p:nvSpPr>
          <p:spPr>
            <a:xfrm>
              <a:off x="5500031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" name="rc40">
              <a:extLst>
                <a:ext uri="{FF2B5EF4-FFF2-40B4-BE49-F238E27FC236}">
                  <a16:creationId xmlns:a16="http://schemas.microsoft.com/office/drawing/2014/main" id="{AAFF6077-280E-4C0E-B98A-762D814B117D}"/>
                </a:ext>
              </a:extLst>
            </p:cNvPr>
            <p:cNvSpPr/>
            <p:nvPr/>
          </p:nvSpPr>
          <p:spPr>
            <a:xfrm>
              <a:off x="5658184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" name="rc41">
              <a:extLst>
                <a:ext uri="{FF2B5EF4-FFF2-40B4-BE49-F238E27FC236}">
                  <a16:creationId xmlns:a16="http://schemas.microsoft.com/office/drawing/2014/main" id="{3FE4CC51-65F6-45E8-9B4F-BD3424E34668}"/>
                </a:ext>
              </a:extLst>
            </p:cNvPr>
            <p:cNvSpPr/>
            <p:nvPr/>
          </p:nvSpPr>
          <p:spPr>
            <a:xfrm>
              <a:off x="5816336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" name="rc42">
              <a:extLst>
                <a:ext uri="{FF2B5EF4-FFF2-40B4-BE49-F238E27FC236}">
                  <a16:creationId xmlns:a16="http://schemas.microsoft.com/office/drawing/2014/main" id="{77C12562-BD08-47F4-ADDC-1943022C700F}"/>
                </a:ext>
              </a:extLst>
            </p:cNvPr>
            <p:cNvSpPr/>
            <p:nvPr/>
          </p:nvSpPr>
          <p:spPr>
            <a:xfrm>
              <a:off x="5974489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" name="rc43">
              <a:extLst>
                <a:ext uri="{FF2B5EF4-FFF2-40B4-BE49-F238E27FC236}">
                  <a16:creationId xmlns:a16="http://schemas.microsoft.com/office/drawing/2014/main" id="{6C86892D-72F4-4738-A2AA-36B74185F29C}"/>
                </a:ext>
              </a:extLst>
            </p:cNvPr>
            <p:cNvSpPr/>
            <p:nvPr/>
          </p:nvSpPr>
          <p:spPr>
            <a:xfrm>
              <a:off x="6132642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5" name="rc44">
              <a:extLst>
                <a:ext uri="{FF2B5EF4-FFF2-40B4-BE49-F238E27FC236}">
                  <a16:creationId xmlns:a16="http://schemas.microsoft.com/office/drawing/2014/main" id="{98026906-5A0C-42BF-9228-F73815FC722A}"/>
                </a:ext>
              </a:extLst>
            </p:cNvPr>
            <p:cNvSpPr/>
            <p:nvPr/>
          </p:nvSpPr>
          <p:spPr>
            <a:xfrm>
              <a:off x="6290795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6" name="rc45">
              <a:extLst>
                <a:ext uri="{FF2B5EF4-FFF2-40B4-BE49-F238E27FC236}">
                  <a16:creationId xmlns:a16="http://schemas.microsoft.com/office/drawing/2014/main" id="{F1AE3145-19CB-4E45-83FE-28DA51A67A94}"/>
                </a:ext>
              </a:extLst>
            </p:cNvPr>
            <p:cNvSpPr/>
            <p:nvPr/>
          </p:nvSpPr>
          <p:spPr>
            <a:xfrm>
              <a:off x="6448947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7" name="rc46">
              <a:extLst>
                <a:ext uri="{FF2B5EF4-FFF2-40B4-BE49-F238E27FC236}">
                  <a16:creationId xmlns:a16="http://schemas.microsoft.com/office/drawing/2014/main" id="{707ABD12-0550-4A39-9CB1-9465ECC977BF}"/>
                </a:ext>
              </a:extLst>
            </p:cNvPr>
            <p:cNvSpPr/>
            <p:nvPr/>
          </p:nvSpPr>
          <p:spPr>
            <a:xfrm>
              <a:off x="6607100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" name="rc47">
              <a:extLst>
                <a:ext uri="{FF2B5EF4-FFF2-40B4-BE49-F238E27FC236}">
                  <a16:creationId xmlns:a16="http://schemas.microsoft.com/office/drawing/2014/main" id="{B693044B-8267-41A6-BF6C-EDE344B8BCD6}"/>
                </a:ext>
              </a:extLst>
            </p:cNvPr>
            <p:cNvSpPr/>
            <p:nvPr/>
          </p:nvSpPr>
          <p:spPr>
            <a:xfrm>
              <a:off x="6765253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9" name="rc48">
              <a:extLst>
                <a:ext uri="{FF2B5EF4-FFF2-40B4-BE49-F238E27FC236}">
                  <a16:creationId xmlns:a16="http://schemas.microsoft.com/office/drawing/2014/main" id="{FB727CCF-5FAA-4CB5-8366-82E21C423E66}"/>
                </a:ext>
              </a:extLst>
            </p:cNvPr>
            <p:cNvSpPr/>
            <p:nvPr/>
          </p:nvSpPr>
          <p:spPr>
            <a:xfrm>
              <a:off x="6923405" y="2072461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0" name="rc49">
              <a:extLst>
                <a:ext uri="{FF2B5EF4-FFF2-40B4-BE49-F238E27FC236}">
                  <a16:creationId xmlns:a16="http://schemas.microsoft.com/office/drawing/2014/main" id="{4421F849-893E-457A-957F-985E7156A850}"/>
                </a:ext>
              </a:extLst>
            </p:cNvPr>
            <p:cNvSpPr/>
            <p:nvPr/>
          </p:nvSpPr>
          <p:spPr>
            <a:xfrm>
              <a:off x="2811435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" name="rc50">
              <a:extLst>
                <a:ext uri="{FF2B5EF4-FFF2-40B4-BE49-F238E27FC236}">
                  <a16:creationId xmlns:a16="http://schemas.microsoft.com/office/drawing/2014/main" id="{6E0B819F-BD8D-4A31-BEC0-82CA86BC63A6}"/>
                </a:ext>
              </a:extLst>
            </p:cNvPr>
            <p:cNvSpPr/>
            <p:nvPr/>
          </p:nvSpPr>
          <p:spPr>
            <a:xfrm>
              <a:off x="2969588" y="1835320"/>
              <a:ext cx="158152" cy="2371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rc51">
              <a:extLst>
                <a:ext uri="{FF2B5EF4-FFF2-40B4-BE49-F238E27FC236}">
                  <a16:creationId xmlns:a16="http://schemas.microsoft.com/office/drawing/2014/main" id="{2DC2DC61-4416-43B6-9DC7-FCEA93F043DF}"/>
                </a:ext>
              </a:extLst>
            </p:cNvPr>
            <p:cNvSpPr/>
            <p:nvPr/>
          </p:nvSpPr>
          <p:spPr>
            <a:xfrm>
              <a:off x="3127740" y="1953890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" name="rc52">
              <a:extLst>
                <a:ext uri="{FF2B5EF4-FFF2-40B4-BE49-F238E27FC236}">
                  <a16:creationId xmlns:a16="http://schemas.microsoft.com/office/drawing/2014/main" id="{59C9B79D-1B65-4E89-ABF0-DE1491FDC3A0}"/>
                </a:ext>
              </a:extLst>
            </p:cNvPr>
            <p:cNvSpPr/>
            <p:nvPr/>
          </p:nvSpPr>
          <p:spPr>
            <a:xfrm>
              <a:off x="3285893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" name="rc53">
              <a:extLst>
                <a:ext uri="{FF2B5EF4-FFF2-40B4-BE49-F238E27FC236}">
                  <a16:creationId xmlns:a16="http://schemas.microsoft.com/office/drawing/2014/main" id="{886192C3-50AC-40E4-9285-B65D6CDC3DDF}"/>
                </a:ext>
              </a:extLst>
            </p:cNvPr>
            <p:cNvSpPr/>
            <p:nvPr/>
          </p:nvSpPr>
          <p:spPr>
            <a:xfrm>
              <a:off x="3444046" y="1953890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rc54">
              <a:extLst>
                <a:ext uri="{FF2B5EF4-FFF2-40B4-BE49-F238E27FC236}">
                  <a16:creationId xmlns:a16="http://schemas.microsoft.com/office/drawing/2014/main" id="{841CAF87-C6EF-4E40-8120-94AE0D94AA73}"/>
                </a:ext>
              </a:extLst>
            </p:cNvPr>
            <p:cNvSpPr/>
            <p:nvPr/>
          </p:nvSpPr>
          <p:spPr>
            <a:xfrm>
              <a:off x="3602199" y="1835320"/>
              <a:ext cx="158152" cy="2371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rc55">
              <a:extLst>
                <a:ext uri="{FF2B5EF4-FFF2-40B4-BE49-F238E27FC236}">
                  <a16:creationId xmlns:a16="http://schemas.microsoft.com/office/drawing/2014/main" id="{7CF4453B-C8AB-46FB-B1A2-CAB3A9CEDE75}"/>
                </a:ext>
              </a:extLst>
            </p:cNvPr>
            <p:cNvSpPr/>
            <p:nvPr/>
          </p:nvSpPr>
          <p:spPr>
            <a:xfrm>
              <a:off x="3760351" y="1953890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rc56">
              <a:extLst>
                <a:ext uri="{FF2B5EF4-FFF2-40B4-BE49-F238E27FC236}">
                  <a16:creationId xmlns:a16="http://schemas.microsoft.com/office/drawing/2014/main" id="{05974D09-BA02-4972-8BB4-803758AE06E8}"/>
                </a:ext>
              </a:extLst>
            </p:cNvPr>
            <p:cNvSpPr/>
            <p:nvPr/>
          </p:nvSpPr>
          <p:spPr>
            <a:xfrm>
              <a:off x="3918504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rc57">
              <a:extLst>
                <a:ext uri="{FF2B5EF4-FFF2-40B4-BE49-F238E27FC236}">
                  <a16:creationId xmlns:a16="http://schemas.microsoft.com/office/drawing/2014/main" id="{68A0B735-BD5D-4F86-834A-70E51169FC53}"/>
                </a:ext>
              </a:extLst>
            </p:cNvPr>
            <p:cNvSpPr/>
            <p:nvPr/>
          </p:nvSpPr>
          <p:spPr>
            <a:xfrm>
              <a:off x="4076657" y="1953890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rc58">
              <a:extLst>
                <a:ext uri="{FF2B5EF4-FFF2-40B4-BE49-F238E27FC236}">
                  <a16:creationId xmlns:a16="http://schemas.microsoft.com/office/drawing/2014/main" id="{C0AE7D9C-1303-464B-AED8-E2BA406DC383}"/>
                </a:ext>
              </a:extLst>
            </p:cNvPr>
            <p:cNvSpPr/>
            <p:nvPr/>
          </p:nvSpPr>
          <p:spPr>
            <a:xfrm>
              <a:off x="4234809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rc59">
              <a:extLst>
                <a:ext uri="{FF2B5EF4-FFF2-40B4-BE49-F238E27FC236}">
                  <a16:creationId xmlns:a16="http://schemas.microsoft.com/office/drawing/2014/main" id="{D7029CBF-C4D9-48F2-ACDB-577612DDAE7E}"/>
                </a:ext>
              </a:extLst>
            </p:cNvPr>
            <p:cNvSpPr/>
            <p:nvPr/>
          </p:nvSpPr>
          <p:spPr>
            <a:xfrm>
              <a:off x="4392962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rc60">
              <a:extLst>
                <a:ext uri="{FF2B5EF4-FFF2-40B4-BE49-F238E27FC236}">
                  <a16:creationId xmlns:a16="http://schemas.microsoft.com/office/drawing/2014/main" id="{F19A09DD-215A-4689-9B7C-7B6905E79D02}"/>
                </a:ext>
              </a:extLst>
            </p:cNvPr>
            <p:cNvSpPr/>
            <p:nvPr/>
          </p:nvSpPr>
          <p:spPr>
            <a:xfrm>
              <a:off x="4551115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rc61">
              <a:extLst>
                <a:ext uri="{FF2B5EF4-FFF2-40B4-BE49-F238E27FC236}">
                  <a16:creationId xmlns:a16="http://schemas.microsoft.com/office/drawing/2014/main" id="{0CEC7617-7F35-4A6B-B857-8D3C14AAAC1E}"/>
                </a:ext>
              </a:extLst>
            </p:cNvPr>
            <p:cNvSpPr/>
            <p:nvPr/>
          </p:nvSpPr>
          <p:spPr>
            <a:xfrm>
              <a:off x="4709267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rc62">
              <a:extLst>
                <a:ext uri="{FF2B5EF4-FFF2-40B4-BE49-F238E27FC236}">
                  <a16:creationId xmlns:a16="http://schemas.microsoft.com/office/drawing/2014/main" id="{D165D21B-4978-4CBC-89DD-CCC2F67A9EBC}"/>
                </a:ext>
              </a:extLst>
            </p:cNvPr>
            <p:cNvSpPr/>
            <p:nvPr/>
          </p:nvSpPr>
          <p:spPr>
            <a:xfrm>
              <a:off x="4867420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rc63">
              <a:extLst>
                <a:ext uri="{FF2B5EF4-FFF2-40B4-BE49-F238E27FC236}">
                  <a16:creationId xmlns:a16="http://schemas.microsoft.com/office/drawing/2014/main" id="{F08E949E-5029-41EE-BAAA-88C062ED12A9}"/>
                </a:ext>
              </a:extLst>
            </p:cNvPr>
            <p:cNvSpPr/>
            <p:nvPr/>
          </p:nvSpPr>
          <p:spPr>
            <a:xfrm>
              <a:off x="5025573" y="1953890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rc64">
              <a:extLst>
                <a:ext uri="{FF2B5EF4-FFF2-40B4-BE49-F238E27FC236}">
                  <a16:creationId xmlns:a16="http://schemas.microsoft.com/office/drawing/2014/main" id="{4220AB08-9E74-448C-8F4D-6063513C8D7D}"/>
                </a:ext>
              </a:extLst>
            </p:cNvPr>
            <p:cNvSpPr/>
            <p:nvPr/>
          </p:nvSpPr>
          <p:spPr>
            <a:xfrm>
              <a:off x="5183726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rc65">
              <a:extLst>
                <a:ext uri="{FF2B5EF4-FFF2-40B4-BE49-F238E27FC236}">
                  <a16:creationId xmlns:a16="http://schemas.microsoft.com/office/drawing/2014/main" id="{CC3858A3-7DD7-4D11-9DDA-4B26196BDE43}"/>
                </a:ext>
              </a:extLst>
            </p:cNvPr>
            <p:cNvSpPr/>
            <p:nvPr/>
          </p:nvSpPr>
          <p:spPr>
            <a:xfrm>
              <a:off x="5341878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rc66">
              <a:extLst>
                <a:ext uri="{FF2B5EF4-FFF2-40B4-BE49-F238E27FC236}">
                  <a16:creationId xmlns:a16="http://schemas.microsoft.com/office/drawing/2014/main" id="{E6314BE2-2EA6-4678-95EB-ACFFADC7AAFA}"/>
                </a:ext>
              </a:extLst>
            </p:cNvPr>
            <p:cNvSpPr/>
            <p:nvPr/>
          </p:nvSpPr>
          <p:spPr>
            <a:xfrm>
              <a:off x="5500031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rc67">
              <a:extLst>
                <a:ext uri="{FF2B5EF4-FFF2-40B4-BE49-F238E27FC236}">
                  <a16:creationId xmlns:a16="http://schemas.microsoft.com/office/drawing/2014/main" id="{8862A9EA-437A-4A69-8281-DB2BA54C7F1C}"/>
                </a:ext>
              </a:extLst>
            </p:cNvPr>
            <p:cNvSpPr/>
            <p:nvPr/>
          </p:nvSpPr>
          <p:spPr>
            <a:xfrm>
              <a:off x="5658184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rc68">
              <a:extLst>
                <a:ext uri="{FF2B5EF4-FFF2-40B4-BE49-F238E27FC236}">
                  <a16:creationId xmlns:a16="http://schemas.microsoft.com/office/drawing/2014/main" id="{D00641C7-0C77-4A9F-9318-CB1052C673A7}"/>
                </a:ext>
              </a:extLst>
            </p:cNvPr>
            <p:cNvSpPr/>
            <p:nvPr/>
          </p:nvSpPr>
          <p:spPr>
            <a:xfrm>
              <a:off x="5816336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rc69">
              <a:extLst>
                <a:ext uri="{FF2B5EF4-FFF2-40B4-BE49-F238E27FC236}">
                  <a16:creationId xmlns:a16="http://schemas.microsoft.com/office/drawing/2014/main" id="{A02DD26E-C2D7-4849-94E6-2DC654E728A7}"/>
                </a:ext>
              </a:extLst>
            </p:cNvPr>
            <p:cNvSpPr/>
            <p:nvPr/>
          </p:nvSpPr>
          <p:spPr>
            <a:xfrm>
              <a:off x="5974489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rc70">
              <a:extLst>
                <a:ext uri="{FF2B5EF4-FFF2-40B4-BE49-F238E27FC236}">
                  <a16:creationId xmlns:a16="http://schemas.microsoft.com/office/drawing/2014/main" id="{42045F53-FCF3-47BC-ACD6-C25823896651}"/>
                </a:ext>
              </a:extLst>
            </p:cNvPr>
            <p:cNvSpPr/>
            <p:nvPr/>
          </p:nvSpPr>
          <p:spPr>
            <a:xfrm>
              <a:off x="6132642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rc71">
              <a:extLst>
                <a:ext uri="{FF2B5EF4-FFF2-40B4-BE49-F238E27FC236}">
                  <a16:creationId xmlns:a16="http://schemas.microsoft.com/office/drawing/2014/main" id="{83DA5D57-A27D-4CB5-AB62-11FCA9084B8A}"/>
                </a:ext>
              </a:extLst>
            </p:cNvPr>
            <p:cNvSpPr/>
            <p:nvPr/>
          </p:nvSpPr>
          <p:spPr>
            <a:xfrm>
              <a:off x="6290795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rc72">
              <a:extLst>
                <a:ext uri="{FF2B5EF4-FFF2-40B4-BE49-F238E27FC236}">
                  <a16:creationId xmlns:a16="http://schemas.microsoft.com/office/drawing/2014/main" id="{E737E9BD-94A6-425B-BD09-7B1FC65C9581}"/>
                </a:ext>
              </a:extLst>
            </p:cNvPr>
            <p:cNvSpPr/>
            <p:nvPr/>
          </p:nvSpPr>
          <p:spPr>
            <a:xfrm>
              <a:off x="6448947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rc73">
              <a:extLst>
                <a:ext uri="{FF2B5EF4-FFF2-40B4-BE49-F238E27FC236}">
                  <a16:creationId xmlns:a16="http://schemas.microsoft.com/office/drawing/2014/main" id="{1A493486-0E9C-4853-A6B4-F29357EE687E}"/>
                </a:ext>
              </a:extLst>
            </p:cNvPr>
            <p:cNvSpPr/>
            <p:nvPr/>
          </p:nvSpPr>
          <p:spPr>
            <a:xfrm>
              <a:off x="6607100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rc74">
              <a:extLst>
                <a:ext uri="{FF2B5EF4-FFF2-40B4-BE49-F238E27FC236}">
                  <a16:creationId xmlns:a16="http://schemas.microsoft.com/office/drawing/2014/main" id="{57146E07-867B-478D-B455-A2DD47E39CEE}"/>
                </a:ext>
              </a:extLst>
            </p:cNvPr>
            <p:cNvSpPr/>
            <p:nvPr/>
          </p:nvSpPr>
          <p:spPr>
            <a:xfrm>
              <a:off x="6765253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rc75">
              <a:extLst>
                <a:ext uri="{FF2B5EF4-FFF2-40B4-BE49-F238E27FC236}">
                  <a16:creationId xmlns:a16="http://schemas.microsoft.com/office/drawing/2014/main" id="{3FFEB9C2-7725-46A7-AC72-840953663766}"/>
                </a:ext>
              </a:extLst>
            </p:cNvPr>
            <p:cNvSpPr/>
            <p:nvPr/>
          </p:nvSpPr>
          <p:spPr>
            <a:xfrm>
              <a:off x="6923405" y="2072461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rc76">
              <a:extLst>
                <a:ext uri="{FF2B5EF4-FFF2-40B4-BE49-F238E27FC236}">
                  <a16:creationId xmlns:a16="http://schemas.microsoft.com/office/drawing/2014/main" id="{2A775EF7-9A55-455B-9226-C07E3BC3AC2E}"/>
                </a:ext>
              </a:extLst>
            </p:cNvPr>
            <p:cNvSpPr/>
            <p:nvPr/>
          </p:nvSpPr>
          <p:spPr>
            <a:xfrm>
              <a:off x="2510945" y="2189478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8" name="pl77">
              <a:extLst>
                <a:ext uri="{FF2B5EF4-FFF2-40B4-BE49-F238E27FC236}">
                  <a16:creationId xmlns:a16="http://schemas.microsoft.com/office/drawing/2014/main" id="{58C85F7B-62E9-49E9-9415-9E350061842C}"/>
                </a:ext>
              </a:extLst>
            </p:cNvPr>
            <p:cNvSpPr/>
            <p:nvPr/>
          </p:nvSpPr>
          <p:spPr>
            <a:xfrm>
              <a:off x="2510945" y="3066902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l78">
              <a:extLst>
                <a:ext uri="{FF2B5EF4-FFF2-40B4-BE49-F238E27FC236}">
                  <a16:creationId xmlns:a16="http://schemas.microsoft.com/office/drawing/2014/main" id="{21669DA3-CDEB-4999-BD37-43502FDA4DC0}"/>
                </a:ext>
              </a:extLst>
            </p:cNvPr>
            <p:cNvSpPr/>
            <p:nvPr/>
          </p:nvSpPr>
          <p:spPr>
            <a:xfrm>
              <a:off x="2510945" y="282976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l79">
              <a:extLst>
                <a:ext uri="{FF2B5EF4-FFF2-40B4-BE49-F238E27FC236}">
                  <a16:creationId xmlns:a16="http://schemas.microsoft.com/office/drawing/2014/main" id="{63BF377F-0423-4ADA-B626-1BAB35509AA8}"/>
                </a:ext>
              </a:extLst>
            </p:cNvPr>
            <p:cNvSpPr/>
            <p:nvPr/>
          </p:nvSpPr>
          <p:spPr>
            <a:xfrm>
              <a:off x="2510945" y="2592619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l80">
              <a:extLst>
                <a:ext uri="{FF2B5EF4-FFF2-40B4-BE49-F238E27FC236}">
                  <a16:creationId xmlns:a16="http://schemas.microsoft.com/office/drawing/2014/main" id="{8EC2416E-C9B2-4CAD-A8E9-76A43C54EEAB}"/>
                </a:ext>
              </a:extLst>
            </p:cNvPr>
            <p:cNvSpPr/>
            <p:nvPr/>
          </p:nvSpPr>
          <p:spPr>
            <a:xfrm>
              <a:off x="2510945" y="235547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l81">
              <a:extLst>
                <a:ext uri="{FF2B5EF4-FFF2-40B4-BE49-F238E27FC236}">
                  <a16:creationId xmlns:a16="http://schemas.microsoft.com/office/drawing/2014/main" id="{C59D2422-4552-4ECA-93E9-96A572436619}"/>
                </a:ext>
              </a:extLst>
            </p:cNvPr>
            <p:cNvSpPr/>
            <p:nvPr/>
          </p:nvSpPr>
          <p:spPr>
            <a:xfrm>
              <a:off x="3048664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l82">
              <a:extLst>
                <a:ext uri="{FF2B5EF4-FFF2-40B4-BE49-F238E27FC236}">
                  <a16:creationId xmlns:a16="http://schemas.microsoft.com/office/drawing/2014/main" id="{1CBA900C-1A57-4565-A45F-D2443CF6A435}"/>
                </a:ext>
              </a:extLst>
            </p:cNvPr>
            <p:cNvSpPr/>
            <p:nvPr/>
          </p:nvSpPr>
          <p:spPr>
            <a:xfrm>
              <a:off x="4313886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l83">
              <a:extLst>
                <a:ext uri="{FF2B5EF4-FFF2-40B4-BE49-F238E27FC236}">
                  <a16:creationId xmlns:a16="http://schemas.microsoft.com/office/drawing/2014/main" id="{5CF27286-72E9-4BA5-A472-DECD65D76DDE}"/>
                </a:ext>
              </a:extLst>
            </p:cNvPr>
            <p:cNvSpPr/>
            <p:nvPr/>
          </p:nvSpPr>
          <p:spPr>
            <a:xfrm>
              <a:off x="5579107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l84">
              <a:extLst>
                <a:ext uri="{FF2B5EF4-FFF2-40B4-BE49-F238E27FC236}">
                  <a16:creationId xmlns:a16="http://schemas.microsoft.com/office/drawing/2014/main" id="{78CC97BF-A447-42EE-A85D-BA3EFD8715DD}"/>
                </a:ext>
              </a:extLst>
            </p:cNvPr>
            <p:cNvSpPr/>
            <p:nvPr/>
          </p:nvSpPr>
          <p:spPr>
            <a:xfrm>
              <a:off x="6844329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l85">
              <a:extLst>
                <a:ext uri="{FF2B5EF4-FFF2-40B4-BE49-F238E27FC236}">
                  <a16:creationId xmlns:a16="http://schemas.microsoft.com/office/drawing/2014/main" id="{4259BFD1-9B0E-4457-970A-190F19E18287}"/>
                </a:ext>
              </a:extLst>
            </p:cNvPr>
            <p:cNvSpPr/>
            <p:nvPr/>
          </p:nvSpPr>
          <p:spPr>
            <a:xfrm>
              <a:off x="2510945" y="318547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l86">
              <a:extLst>
                <a:ext uri="{FF2B5EF4-FFF2-40B4-BE49-F238E27FC236}">
                  <a16:creationId xmlns:a16="http://schemas.microsoft.com/office/drawing/2014/main" id="{92C8CE9F-7389-4113-9006-A836101F888F}"/>
                </a:ext>
              </a:extLst>
            </p:cNvPr>
            <p:cNvSpPr/>
            <p:nvPr/>
          </p:nvSpPr>
          <p:spPr>
            <a:xfrm>
              <a:off x="2510945" y="294833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l87">
              <a:extLst>
                <a:ext uri="{FF2B5EF4-FFF2-40B4-BE49-F238E27FC236}">
                  <a16:creationId xmlns:a16="http://schemas.microsoft.com/office/drawing/2014/main" id="{F1CAC54F-EBE0-409F-84F0-A022E14643B7}"/>
                </a:ext>
              </a:extLst>
            </p:cNvPr>
            <p:cNvSpPr/>
            <p:nvPr/>
          </p:nvSpPr>
          <p:spPr>
            <a:xfrm>
              <a:off x="2510945" y="271119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l88">
              <a:extLst>
                <a:ext uri="{FF2B5EF4-FFF2-40B4-BE49-F238E27FC236}">
                  <a16:creationId xmlns:a16="http://schemas.microsoft.com/office/drawing/2014/main" id="{F2EE6AE7-FA76-4892-B890-E144E822695A}"/>
                </a:ext>
              </a:extLst>
            </p:cNvPr>
            <p:cNvSpPr/>
            <p:nvPr/>
          </p:nvSpPr>
          <p:spPr>
            <a:xfrm>
              <a:off x="2510945" y="2474048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pl89">
              <a:extLst>
                <a:ext uri="{FF2B5EF4-FFF2-40B4-BE49-F238E27FC236}">
                  <a16:creationId xmlns:a16="http://schemas.microsoft.com/office/drawing/2014/main" id="{1CD4C613-1720-493F-894D-C6092D986E4E}"/>
                </a:ext>
              </a:extLst>
            </p:cNvPr>
            <p:cNvSpPr/>
            <p:nvPr/>
          </p:nvSpPr>
          <p:spPr>
            <a:xfrm>
              <a:off x="2510945" y="223690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pl90">
              <a:extLst>
                <a:ext uri="{FF2B5EF4-FFF2-40B4-BE49-F238E27FC236}">
                  <a16:creationId xmlns:a16="http://schemas.microsoft.com/office/drawing/2014/main" id="{E8B11DE9-B4F9-4D19-978C-BC8C9A613C10}"/>
                </a:ext>
              </a:extLst>
            </p:cNvPr>
            <p:cNvSpPr/>
            <p:nvPr/>
          </p:nvSpPr>
          <p:spPr>
            <a:xfrm>
              <a:off x="3681275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pl91">
              <a:extLst>
                <a:ext uri="{FF2B5EF4-FFF2-40B4-BE49-F238E27FC236}">
                  <a16:creationId xmlns:a16="http://schemas.microsoft.com/office/drawing/2014/main" id="{B029C6DE-C8F5-464D-8508-6FC255AFC99B}"/>
                </a:ext>
              </a:extLst>
            </p:cNvPr>
            <p:cNvSpPr/>
            <p:nvPr/>
          </p:nvSpPr>
          <p:spPr>
            <a:xfrm>
              <a:off x="4946497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pl92">
              <a:extLst>
                <a:ext uri="{FF2B5EF4-FFF2-40B4-BE49-F238E27FC236}">
                  <a16:creationId xmlns:a16="http://schemas.microsoft.com/office/drawing/2014/main" id="{FBA3CE18-21B7-475C-AA98-78D2C4675806}"/>
                </a:ext>
              </a:extLst>
            </p:cNvPr>
            <p:cNvSpPr/>
            <p:nvPr/>
          </p:nvSpPr>
          <p:spPr>
            <a:xfrm>
              <a:off x="6211718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rc93">
              <a:extLst>
                <a:ext uri="{FF2B5EF4-FFF2-40B4-BE49-F238E27FC236}">
                  <a16:creationId xmlns:a16="http://schemas.microsoft.com/office/drawing/2014/main" id="{F4690B6A-E52A-4784-A7C4-6BB8C5E5D383}"/>
                </a:ext>
              </a:extLst>
            </p:cNvPr>
            <p:cNvSpPr/>
            <p:nvPr/>
          </p:nvSpPr>
          <p:spPr>
            <a:xfrm>
              <a:off x="2811435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5" name="rc94">
              <a:extLst>
                <a:ext uri="{FF2B5EF4-FFF2-40B4-BE49-F238E27FC236}">
                  <a16:creationId xmlns:a16="http://schemas.microsoft.com/office/drawing/2014/main" id="{A64D538F-8DE6-4066-8010-0D8D1860F7BB}"/>
                </a:ext>
              </a:extLst>
            </p:cNvPr>
            <p:cNvSpPr/>
            <p:nvPr/>
          </p:nvSpPr>
          <p:spPr>
            <a:xfrm>
              <a:off x="2969588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6" name="rc95">
              <a:extLst>
                <a:ext uri="{FF2B5EF4-FFF2-40B4-BE49-F238E27FC236}">
                  <a16:creationId xmlns:a16="http://schemas.microsoft.com/office/drawing/2014/main" id="{818ADDF3-DBBA-43CB-BFC4-4E1B44218CF6}"/>
                </a:ext>
              </a:extLst>
            </p:cNvPr>
            <p:cNvSpPr/>
            <p:nvPr/>
          </p:nvSpPr>
          <p:spPr>
            <a:xfrm>
              <a:off x="3127740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7" name="rc96">
              <a:extLst>
                <a:ext uri="{FF2B5EF4-FFF2-40B4-BE49-F238E27FC236}">
                  <a16:creationId xmlns:a16="http://schemas.microsoft.com/office/drawing/2014/main" id="{8CD6A8EA-2D9C-45E4-A1FF-D566DE013634}"/>
                </a:ext>
              </a:extLst>
            </p:cNvPr>
            <p:cNvSpPr/>
            <p:nvPr/>
          </p:nvSpPr>
          <p:spPr>
            <a:xfrm>
              <a:off x="3285893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8" name="rc97">
              <a:extLst>
                <a:ext uri="{FF2B5EF4-FFF2-40B4-BE49-F238E27FC236}">
                  <a16:creationId xmlns:a16="http://schemas.microsoft.com/office/drawing/2014/main" id="{BFC8B211-E9A2-4AB3-B57B-C5B3B087C45F}"/>
                </a:ext>
              </a:extLst>
            </p:cNvPr>
            <p:cNvSpPr/>
            <p:nvPr/>
          </p:nvSpPr>
          <p:spPr>
            <a:xfrm>
              <a:off x="3444046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9" name="rc98">
              <a:extLst>
                <a:ext uri="{FF2B5EF4-FFF2-40B4-BE49-F238E27FC236}">
                  <a16:creationId xmlns:a16="http://schemas.microsoft.com/office/drawing/2014/main" id="{BD89906A-EA93-45C0-BF92-051FE3C37FB1}"/>
                </a:ext>
              </a:extLst>
            </p:cNvPr>
            <p:cNvSpPr/>
            <p:nvPr/>
          </p:nvSpPr>
          <p:spPr>
            <a:xfrm>
              <a:off x="3602199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00" name="rc99">
              <a:extLst>
                <a:ext uri="{FF2B5EF4-FFF2-40B4-BE49-F238E27FC236}">
                  <a16:creationId xmlns:a16="http://schemas.microsoft.com/office/drawing/2014/main" id="{57293FED-78C8-4FFF-9C51-007B83D4C924}"/>
                </a:ext>
              </a:extLst>
            </p:cNvPr>
            <p:cNvSpPr/>
            <p:nvPr/>
          </p:nvSpPr>
          <p:spPr>
            <a:xfrm>
              <a:off x="3760351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01" name="rc100">
              <a:extLst>
                <a:ext uri="{FF2B5EF4-FFF2-40B4-BE49-F238E27FC236}">
                  <a16:creationId xmlns:a16="http://schemas.microsoft.com/office/drawing/2014/main" id="{B2C4C279-F937-44FE-8FF1-396ECC1BF8C5}"/>
                </a:ext>
              </a:extLst>
            </p:cNvPr>
            <p:cNvSpPr/>
            <p:nvPr/>
          </p:nvSpPr>
          <p:spPr>
            <a:xfrm>
              <a:off x="3918504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02" name="rc101">
              <a:extLst>
                <a:ext uri="{FF2B5EF4-FFF2-40B4-BE49-F238E27FC236}">
                  <a16:creationId xmlns:a16="http://schemas.microsoft.com/office/drawing/2014/main" id="{E5441B7E-5635-4FC5-93C4-B879A724BD30}"/>
                </a:ext>
              </a:extLst>
            </p:cNvPr>
            <p:cNvSpPr/>
            <p:nvPr/>
          </p:nvSpPr>
          <p:spPr>
            <a:xfrm>
              <a:off x="4076657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03" name="rc102">
              <a:extLst>
                <a:ext uri="{FF2B5EF4-FFF2-40B4-BE49-F238E27FC236}">
                  <a16:creationId xmlns:a16="http://schemas.microsoft.com/office/drawing/2014/main" id="{176B6BDF-9F18-47C3-A214-F8289C0AE2AC}"/>
                </a:ext>
              </a:extLst>
            </p:cNvPr>
            <p:cNvSpPr/>
            <p:nvPr/>
          </p:nvSpPr>
          <p:spPr>
            <a:xfrm>
              <a:off x="4234809" y="3066902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04" name="rc103">
              <a:extLst>
                <a:ext uri="{FF2B5EF4-FFF2-40B4-BE49-F238E27FC236}">
                  <a16:creationId xmlns:a16="http://schemas.microsoft.com/office/drawing/2014/main" id="{A63B71C5-96ED-4922-9555-DA2A4FEA7A1C}"/>
                </a:ext>
              </a:extLst>
            </p:cNvPr>
            <p:cNvSpPr/>
            <p:nvPr/>
          </p:nvSpPr>
          <p:spPr>
            <a:xfrm>
              <a:off x="4392962" y="3066902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05" name="rc104">
              <a:extLst>
                <a:ext uri="{FF2B5EF4-FFF2-40B4-BE49-F238E27FC236}">
                  <a16:creationId xmlns:a16="http://schemas.microsoft.com/office/drawing/2014/main" id="{60B0E2B4-0E8A-466A-AD9E-8EBEBD6BD12A}"/>
                </a:ext>
              </a:extLst>
            </p:cNvPr>
            <p:cNvSpPr/>
            <p:nvPr/>
          </p:nvSpPr>
          <p:spPr>
            <a:xfrm>
              <a:off x="4551115" y="3066902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06" name="rc105">
              <a:extLst>
                <a:ext uri="{FF2B5EF4-FFF2-40B4-BE49-F238E27FC236}">
                  <a16:creationId xmlns:a16="http://schemas.microsoft.com/office/drawing/2014/main" id="{B34DB702-AD74-4388-BDA4-9826033C98AD}"/>
                </a:ext>
              </a:extLst>
            </p:cNvPr>
            <p:cNvSpPr/>
            <p:nvPr/>
          </p:nvSpPr>
          <p:spPr>
            <a:xfrm>
              <a:off x="4709267" y="2829760"/>
              <a:ext cx="158152" cy="355712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07" name="rc106">
              <a:extLst>
                <a:ext uri="{FF2B5EF4-FFF2-40B4-BE49-F238E27FC236}">
                  <a16:creationId xmlns:a16="http://schemas.microsoft.com/office/drawing/2014/main" id="{DDB36EFB-EF7E-4CA5-9CC7-BA87253BF6B7}"/>
                </a:ext>
              </a:extLst>
            </p:cNvPr>
            <p:cNvSpPr/>
            <p:nvPr/>
          </p:nvSpPr>
          <p:spPr>
            <a:xfrm>
              <a:off x="4867420" y="3066902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08" name="rc107">
              <a:extLst>
                <a:ext uri="{FF2B5EF4-FFF2-40B4-BE49-F238E27FC236}">
                  <a16:creationId xmlns:a16="http://schemas.microsoft.com/office/drawing/2014/main" id="{95AFF3E0-BEC2-4808-9DB7-ABA5FD5C36A1}"/>
                </a:ext>
              </a:extLst>
            </p:cNvPr>
            <p:cNvSpPr/>
            <p:nvPr/>
          </p:nvSpPr>
          <p:spPr>
            <a:xfrm>
              <a:off x="5025573" y="3066902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09" name="rc108">
              <a:extLst>
                <a:ext uri="{FF2B5EF4-FFF2-40B4-BE49-F238E27FC236}">
                  <a16:creationId xmlns:a16="http://schemas.microsoft.com/office/drawing/2014/main" id="{6254FA0C-1832-48DE-9DC7-49FB3E3BF290}"/>
                </a:ext>
              </a:extLst>
            </p:cNvPr>
            <p:cNvSpPr/>
            <p:nvPr/>
          </p:nvSpPr>
          <p:spPr>
            <a:xfrm>
              <a:off x="5183726" y="2948331"/>
              <a:ext cx="158152" cy="237141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0" name="rc109">
              <a:extLst>
                <a:ext uri="{FF2B5EF4-FFF2-40B4-BE49-F238E27FC236}">
                  <a16:creationId xmlns:a16="http://schemas.microsoft.com/office/drawing/2014/main" id="{AEDC323F-ECDC-4530-9939-6404767D65A9}"/>
                </a:ext>
              </a:extLst>
            </p:cNvPr>
            <p:cNvSpPr/>
            <p:nvPr/>
          </p:nvSpPr>
          <p:spPr>
            <a:xfrm>
              <a:off x="5341878" y="3066902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1" name="rc110">
              <a:extLst>
                <a:ext uri="{FF2B5EF4-FFF2-40B4-BE49-F238E27FC236}">
                  <a16:creationId xmlns:a16="http://schemas.microsoft.com/office/drawing/2014/main" id="{24A110D6-373C-4171-9DC6-35E8D9964DF3}"/>
                </a:ext>
              </a:extLst>
            </p:cNvPr>
            <p:cNvSpPr/>
            <p:nvPr/>
          </p:nvSpPr>
          <p:spPr>
            <a:xfrm>
              <a:off x="5500031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2" name="rc111">
              <a:extLst>
                <a:ext uri="{FF2B5EF4-FFF2-40B4-BE49-F238E27FC236}">
                  <a16:creationId xmlns:a16="http://schemas.microsoft.com/office/drawing/2014/main" id="{EAF11ACC-A60A-4FBB-8FFF-3BCA4E0D63CD}"/>
                </a:ext>
              </a:extLst>
            </p:cNvPr>
            <p:cNvSpPr/>
            <p:nvPr/>
          </p:nvSpPr>
          <p:spPr>
            <a:xfrm>
              <a:off x="5658184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3" name="rc112">
              <a:extLst>
                <a:ext uri="{FF2B5EF4-FFF2-40B4-BE49-F238E27FC236}">
                  <a16:creationId xmlns:a16="http://schemas.microsoft.com/office/drawing/2014/main" id="{B5E0830F-C00B-48F4-9BA2-FDC008F244DC}"/>
                </a:ext>
              </a:extLst>
            </p:cNvPr>
            <p:cNvSpPr/>
            <p:nvPr/>
          </p:nvSpPr>
          <p:spPr>
            <a:xfrm>
              <a:off x="5816336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4" name="rc113">
              <a:extLst>
                <a:ext uri="{FF2B5EF4-FFF2-40B4-BE49-F238E27FC236}">
                  <a16:creationId xmlns:a16="http://schemas.microsoft.com/office/drawing/2014/main" id="{290FE106-D402-4310-8DA3-18C6FCE23651}"/>
                </a:ext>
              </a:extLst>
            </p:cNvPr>
            <p:cNvSpPr/>
            <p:nvPr/>
          </p:nvSpPr>
          <p:spPr>
            <a:xfrm>
              <a:off x="5974489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5" name="rc114">
              <a:extLst>
                <a:ext uri="{FF2B5EF4-FFF2-40B4-BE49-F238E27FC236}">
                  <a16:creationId xmlns:a16="http://schemas.microsoft.com/office/drawing/2014/main" id="{EF0B64B7-A925-4385-A0C8-6BB12C59CFF0}"/>
                </a:ext>
              </a:extLst>
            </p:cNvPr>
            <p:cNvSpPr/>
            <p:nvPr/>
          </p:nvSpPr>
          <p:spPr>
            <a:xfrm>
              <a:off x="6132642" y="3066902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6" name="rc115">
              <a:extLst>
                <a:ext uri="{FF2B5EF4-FFF2-40B4-BE49-F238E27FC236}">
                  <a16:creationId xmlns:a16="http://schemas.microsoft.com/office/drawing/2014/main" id="{ADFA1D81-9FBE-4CFF-BC83-43107E348130}"/>
                </a:ext>
              </a:extLst>
            </p:cNvPr>
            <p:cNvSpPr/>
            <p:nvPr/>
          </p:nvSpPr>
          <p:spPr>
            <a:xfrm>
              <a:off x="6290795" y="3066902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7" name="rc116">
              <a:extLst>
                <a:ext uri="{FF2B5EF4-FFF2-40B4-BE49-F238E27FC236}">
                  <a16:creationId xmlns:a16="http://schemas.microsoft.com/office/drawing/2014/main" id="{D90E6978-ED0A-4F59-BA8B-12C2EDE6D26A}"/>
                </a:ext>
              </a:extLst>
            </p:cNvPr>
            <p:cNvSpPr/>
            <p:nvPr/>
          </p:nvSpPr>
          <p:spPr>
            <a:xfrm>
              <a:off x="6448947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8" name="rc117">
              <a:extLst>
                <a:ext uri="{FF2B5EF4-FFF2-40B4-BE49-F238E27FC236}">
                  <a16:creationId xmlns:a16="http://schemas.microsoft.com/office/drawing/2014/main" id="{476C0019-B2BB-436E-BA54-5A8E02C4D880}"/>
                </a:ext>
              </a:extLst>
            </p:cNvPr>
            <p:cNvSpPr/>
            <p:nvPr/>
          </p:nvSpPr>
          <p:spPr>
            <a:xfrm>
              <a:off x="6607100" y="3066902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9" name="rc118">
              <a:extLst>
                <a:ext uri="{FF2B5EF4-FFF2-40B4-BE49-F238E27FC236}">
                  <a16:creationId xmlns:a16="http://schemas.microsoft.com/office/drawing/2014/main" id="{A15E7ABA-5BA3-426F-926C-B5032F69E3B6}"/>
                </a:ext>
              </a:extLst>
            </p:cNvPr>
            <p:cNvSpPr/>
            <p:nvPr/>
          </p:nvSpPr>
          <p:spPr>
            <a:xfrm>
              <a:off x="6765253" y="2948331"/>
              <a:ext cx="158152" cy="237141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0" name="rc119">
              <a:extLst>
                <a:ext uri="{FF2B5EF4-FFF2-40B4-BE49-F238E27FC236}">
                  <a16:creationId xmlns:a16="http://schemas.microsoft.com/office/drawing/2014/main" id="{B5336D8A-879D-4F1F-9A54-A97F5F88F4B4}"/>
                </a:ext>
              </a:extLst>
            </p:cNvPr>
            <p:cNvSpPr/>
            <p:nvPr/>
          </p:nvSpPr>
          <p:spPr>
            <a:xfrm>
              <a:off x="6923405" y="318547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1" name="rc120">
              <a:extLst>
                <a:ext uri="{FF2B5EF4-FFF2-40B4-BE49-F238E27FC236}">
                  <a16:creationId xmlns:a16="http://schemas.microsoft.com/office/drawing/2014/main" id="{84053C4F-5E18-4F9B-A907-E01CBA9E0380}"/>
                </a:ext>
              </a:extLst>
            </p:cNvPr>
            <p:cNvSpPr/>
            <p:nvPr/>
          </p:nvSpPr>
          <p:spPr>
            <a:xfrm>
              <a:off x="2811435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rc121">
              <a:extLst>
                <a:ext uri="{FF2B5EF4-FFF2-40B4-BE49-F238E27FC236}">
                  <a16:creationId xmlns:a16="http://schemas.microsoft.com/office/drawing/2014/main" id="{26D8BE70-9581-457C-84E6-EDAB12161C34}"/>
                </a:ext>
              </a:extLst>
            </p:cNvPr>
            <p:cNvSpPr/>
            <p:nvPr/>
          </p:nvSpPr>
          <p:spPr>
            <a:xfrm>
              <a:off x="2969588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" name="rc122">
              <a:extLst>
                <a:ext uri="{FF2B5EF4-FFF2-40B4-BE49-F238E27FC236}">
                  <a16:creationId xmlns:a16="http://schemas.microsoft.com/office/drawing/2014/main" id="{3D130F17-49AA-4F3D-9CBC-C7FE773CC360}"/>
                </a:ext>
              </a:extLst>
            </p:cNvPr>
            <p:cNvSpPr/>
            <p:nvPr/>
          </p:nvSpPr>
          <p:spPr>
            <a:xfrm>
              <a:off x="3127740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rc123">
              <a:extLst>
                <a:ext uri="{FF2B5EF4-FFF2-40B4-BE49-F238E27FC236}">
                  <a16:creationId xmlns:a16="http://schemas.microsoft.com/office/drawing/2014/main" id="{3557D65B-49A2-47A8-BC49-86C494CDCD41}"/>
                </a:ext>
              </a:extLst>
            </p:cNvPr>
            <p:cNvSpPr/>
            <p:nvPr/>
          </p:nvSpPr>
          <p:spPr>
            <a:xfrm>
              <a:off x="3285893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" name="rc124">
              <a:extLst>
                <a:ext uri="{FF2B5EF4-FFF2-40B4-BE49-F238E27FC236}">
                  <a16:creationId xmlns:a16="http://schemas.microsoft.com/office/drawing/2014/main" id="{BA9E5F2C-9633-4782-BD96-D8FD9095DDC4}"/>
                </a:ext>
              </a:extLst>
            </p:cNvPr>
            <p:cNvSpPr/>
            <p:nvPr/>
          </p:nvSpPr>
          <p:spPr>
            <a:xfrm>
              <a:off x="3444046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" name="rc125">
              <a:extLst>
                <a:ext uri="{FF2B5EF4-FFF2-40B4-BE49-F238E27FC236}">
                  <a16:creationId xmlns:a16="http://schemas.microsoft.com/office/drawing/2014/main" id="{5A0C29F0-7A00-47E6-8560-DDD7239FF649}"/>
                </a:ext>
              </a:extLst>
            </p:cNvPr>
            <p:cNvSpPr/>
            <p:nvPr/>
          </p:nvSpPr>
          <p:spPr>
            <a:xfrm>
              <a:off x="3602199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" name="rc126">
              <a:extLst>
                <a:ext uri="{FF2B5EF4-FFF2-40B4-BE49-F238E27FC236}">
                  <a16:creationId xmlns:a16="http://schemas.microsoft.com/office/drawing/2014/main" id="{9CB7BAFA-E3F8-4D74-95C0-AFB2CE0F9365}"/>
                </a:ext>
              </a:extLst>
            </p:cNvPr>
            <p:cNvSpPr/>
            <p:nvPr/>
          </p:nvSpPr>
          <p:spPr>
            <a:xfrm>
              <a:off x="3760351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" name="rc127">
              <a:extLst>
                <a:ext uri="{FF2B5EF4-FFF2-40B4-BE49-F238E27FC236}">
                  <a16:creationId xmlns:a16="http://schemas.microsoft.com/office/drawing/2014/main" id="{A24AB98B-318E-49F0-9837-B972B065275B}"/>
                </a:ext>
              </a:extLst>
            </p:cNvPr>
            <p:cNvSpPr/>
            <p:nvPr/>
          </p:nvSpPr>
          <p:spPr>
            <a:xfrm>
              <a:off x="3918504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rc128">
              <a:extLst>
                <a:ext uri="{FF2B5EF4-FFF2-40B4-BE49-F238E27FC236}">
                  <a16:creationId xmlns:a16="http://schemas.microsoft.com/office/drawing/2014/main" id="{3096EA33-9B76-4022-A75F-22AF6030FCA8}"/>
                </a:ext>
              </a:extLst>
            </p:cNvPr>
            <p:cNvSpPr/>
            <p:nvPr/>
          </p:nvSpPr>
          <p:spPr>
            <a:xfrm>
              <a:off x="4076657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rc129">
              <a:extLst>
                <a:ext uri="{FF2B5EF4-FFF2-40B4-BE49-F238E27FC236}">
                  <a16:creationId xmlns:a16="http://schemas.microsoft.com/office/drawing/2014/main" id="{BF29CFFC-3FEF-4BA6-8071-C3F69FA94C97}"/>
                </a:ext>
              </a:extLst>
            </p:cNvPr>
            <p:cNvSpPr/>
            <p:nvPr/>
          </p:nvSpPr>
          <p:spPr>
            <a:xfrm>
              <a:off x="4234809" y="3066902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rc130">
              <a:extLst>
                <a:ext uri="{FF2B5EF4-FFF2-40B4-BE49-F238E27FC236}">
                  <a16:creationId xmlns:a16="http://schemas.microsoft.com/office/drawing/2014/main" id="{A694F32B-9840-4AD2-8974-A37FB061BF7A}"/>
                </a:ext>
              </a:extLst>
            </p:cNvPr>
            <p:cNvSpPr/>
            <p:nvPr/>
          </p:nvSpPr>
          <p:spPr>
            <a:xfrm>
              <a:off x="4392962" y="3066902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" name="rc131">
              <a:extLst>
                <a:ext uri="{FF2B5EF4-FFF2-40B4-BE49-F238E27FC236}">
                  <a16:creationId xmlns:a16="http://schemas.microsoft.com/office/drawing/2014/main" id="{983F134C-7A2F-400D-AC95-5A035799BD1E}"/>
                </a:ext>
              </a:extLst>
            </p:cNvPr>
            <p:cNvSpPr/>
            <p:nvPr/>
          </p:nvSpPr>
          <p:spPr>
            <a:xfrm>
              <a:off x="4551115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rc132">
              <a:extLst>
                <a:ext uri="{FF2B5EF4-FFF2-40B4-BE49-F238E27FC236}">
                  <a16:creationId xmlns:a16="http://schemas.microsoft.com/office/drawing/2014/main" id="{72E96FE4-59B0-422C-BB42-B169C49C409D}"/>
                </a:ext>
              </a:extLst>
            </p:cNvPr>
            <p:cNvSpPr/>
            <p:nvPr/>
          </p:nvSpPr>
          <p:spPr>
            <a:xfrm>
              <a:off x="4709267" y="2948331"/>
              <a:ext cx="158152" cy="2371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" name="rc133">
              <a:extLst>
                <a:ext uri="{FF2B5EF4-FFF2-40B4-BE49-F238E27FC236}">
                  <a16:creationId xmlns:a16="http://schemas.microsoft.com/office/drawing/2014/main" id="{96C1EEE6-8A74-4E98-82D5-C1E6C8721E73}"/>
                </a:ext>
              </a:extLst>
            </p:cNvPr>
            <p:cNvSpPr/>
            <p:nvPr/>
          </p:nvSpPr>
          <p:spPr>
            <a:xfrm>
              <a:off x="4867420" y="3066902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" name="rc134">
              <a:extLst>
                <a:ext uri="{FF2B5EF4-FFF2-40B4-BE49-F238E27FC236}">
                  <a16:creationId xmlns:a16="http://schemas.microsoft.com/office/drawing/2014/main" id="{704B4F40-3C7A-40F4-B2CD-34AD5B436150}"/>
                </a:ext>
              </a:extLst>
            </p:cNvPr>
            <p:cNvSpPr/>
            <p:nvPr/>
          </p:nvSpPr>
          <p:spPr>
            <a:xfrm>
              <a:off x="5025573" y="3066902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" name="rc135">
              <a:extLst>
                <a:ext uri="{FF2B5EF4-FFF2-40B4-BE49-F238E27FC236}">
                  <a16:creationId xmlns:a16="http://schemas.microsoft.com/office/drawing/2014/main" id="{65C04B13-E2A2-468E-AC1F-01A4F035E0E1}"/>
                </a:ext>
              </a:extLst>
            </p:cNvPr>
            <p:cNvSpPr/>
            <p:nvPr/>
          </p:nvSpPr>
          <p:spPr>
            <a:xfrm>
              <a:off x="5183726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rc136">
              <a:extLst>
                <a:ext uri="{FF2B5EF4-FFF2-40B4-BE49-F238E27FC236}">
                  <a16:creationId xmlns:a16="http://schemas.microsoft.com/office/drawing/2014/main" id="{79B84CA7-8F7D-49DF-944C-2A4915C58772}"/>
                </a:ext>
              </a:extLst>
            </p:cNvPr>
            <p:cNvSpPr/>
            <p:nvPr/>
          </p:nvSpPr>
          <p:spPr>
            <a:xfrm>
              <a:off x="5341878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" name="rc137">
              <a:extLst>
                <a:ext uri="{FF2B5EF4-FFF2-40B4-BE49-F238E27FC236}">
                  <a16:creationId xmlns:a16="http://schemas.microsoft.com/office/drawing/2014/main" id="{6E26A505-20FC-493F-B85F-694BA0EA34D3}"/>
                </a:ext>
              </a:extLst>
            </p:cNvPr>
            <p:cNvSpPr/>
            <p:nvPr/>
          </p:nvSpPr>
          <p:spPr>
            <a:xfrm>
              <a:off x="5500031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rc138">
              <a:extLst>
                <a:ext uri="{FF2B5EF4-FFF2-40B4-BE49-F238E27FC236}">
                  <a16:creationId xmlns:a16="http://schemas.microsoft.com/office/drawing/2014/main" id="{3FAB5763-9694-439F-928D-ACE2DF7C5A95}"/>
                </a:ext>
              </a:extLst>
            </p:cNvPr>
            <p:cNvSpPr/>
            <p:nvPr/>
          </p:nvSpPr>
          <p:spPr>
            <a:xfrm>
              <a:off x="5658184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" name="rc139">
              <a:extLst>
                <a:ext uri="{FF2B5EF4-FFF2-40B4-BE49-F238E27FC236}">
                  <a16:creationId xmlns:a16="http://schemas.microsoft.com/office/drawing/2014/main" id="{9DC75FA6-7D04-4EEC-B7A2-73DD59BDA255}"/>
                </a:ext>
              </a:extLst>
            </p:cNvPr>
            <p:cNvSpPr/>
            <p:nvPr/>
          </p:nvSpPr>
          <p:spPr>
            <a:xfrm>
              <a:off x="5816336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rc140">
              <a:extLst>
                <a:ext uri="{FF2B5EF4-FFF2-40B4-BE49-F238E27FC236}">
                  <a16:creationId xmlns:a16="http://schemas.microsoft.com/office/drawing/2014/main" id="{62A33F68-AA0C-429D-BF14-B0253A274FDB}"/>
                </a:ext>
              </a:extLst>
            </p:cNvPr>
            <p:cNvSpPr/>
            <p:nvPr/>
          </p:nvSpPr>
          <p:spPr>
            <a:xfrm>
              <a:off x="5974489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" name="rc141">
              <a:extLst>
                <a:ext uri="{FF2B5EF4-FFF2-40B4-BE49-F238E27FC236}">
                  <a16:creationId xmlns:a16="http://schemas.microsoft.com/office/drawing/2014/main" id="{8C21334F-9311-4E33-9F56-72A6B2B22868}"/>
                </a:ext>
              </a:extLst>
            </p:cNvPr>
            <p:cNvSpPr/>
            <p:nvPr/>
          </p:nvSpPr>
          <p:spPr>
            <a:xfrm>
              <a:off x="6132642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" name="rc142">
              <a:extLst>
                <a:ext uri="{FF2B5EF4-FFF2-40B4-BE49-F238E27FC236}">
                  <a16:creationId xmlns:a16="http://schemas.microsoft.com/office/drawing/2014/main" id="{1CD177A9-BE17-48B2-8264-E3286912E7D7}"/>
                </a:ext>
              </a:extLst>
            </p:cNvPr>
            <p:cNvSpPr/>
            <p:nvPr/>
          </p:nvSpPr>
          <p:spPr>
            <a:xfrm>
              <a:off x="6290795" y="3066902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" name="rc143">
              <a:extLst>
                <a:ext uri="{FF2B5EF4-FFF2-40B4-BE49-F238E27FC236}">
                  <a16:creationId xmlns:a16="http://schemas.microsoft.com/office/drawing/2014/main" id="{DBCC271C-0685-4999-AEE3-9B37FD80E0D9}"/>
                </a:ext>
              </a:extLst>
            </p:cNvPr>
            <p:cNvSpPr/>
            <p:nvPr/>
          </p:nvSpPr>
          <p:spPr>
            <a:xfrm>
              <a:off x="6448947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" name="rc144">
              <a:extLst>
                <a:ext uri="{FF2B5EF4-FFF2-40B4-BE49-F238E27FC236}">
                  <a16:creationId xmlns:a16="http://schemas.microsoft.com/office/drawing/2014/main" id="{E846610E-25AC-4D08-977A-B16FC761AAB8}"/>
                </a:ext>
              </a:extLst>
            </p:cNvPr>
            <p:cNvSpPr/>
            <p:nvPr/>
          </p:nvSpPr>
          <p:spPr>
            <a:xfrm>
              <a:off x="6607100" y="3066902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rc145">
              <a:extLst>
                <a:ext uri="{FF2B5EF4-FFF2-40B4-BE49-F238E27FC236}">
                  <a16:creationId xmlns:a16="http://schemas.microsoft.com/office/drawing/2014/main" id="{AB310E8E-61B6-4BC6-9432-F15877B087A3}"/>
                </a:ext>
              </a:extLst>
            </p:cNvPr>
            <p:cNvSpPr/>
            <p:nvPr/>
          </p:nvSpPr>
          <p:spPr>
            <a:xfrm>
              <a:off x="6765253" y="3066902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rc146">
              <a:extLst>
                <a:ext uri="{FF2B5EF4-FFF2-40B4-BE49-F238E27FC236}">
                  <a16:creationId xmlns:a16="http://schemas.microsoft.com/office/drawing/2014/main" id="{7FFEE181-A4EE-4291-A990-A6C7A9031638}"/>
                </a:ext>
              </a:extLst>
            </p:cNvPr>
            <p:cNvSpPr/>
            <p:nvPr/>
          </p:nvSpPr>
          <p:spPr>
            <a:xfrm>
              <a:off x="6923405" y="3185473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" name="rc147">
              <a:extLst>
                <a:ext uri="{FF2B5EF4-FFF2-40B4-BE49-F238E27FC236}">
                  <a16:creationId xmlns:a16="http://schemas.microsoft.com/office/drawing/2014/main" id="{3DCEEC20-FB64-4566-8439-DAE156391FD8}"/>
                </a:ext>
              </a:extLst>
            </p:cNvPr>
            <p:cNvSpPr/>
            <p:nvPr/>
          </p:nvSpPr>
          <p:spPr>
            <a:xfrm>
              <a:off x="2510945" y="3302490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9" name="pl148">
              <a:extLst>
                <a:ext uri="{FF2B5EF4-FFF2-40B4-BE49-F238E27FC236}">
                  <a16:creationId xmlns:a16="http://schemas.microsoft.com/office/drawing/2014/main" id="{1DA0C993-E7A7-4AEC-B6A2-0A346A4F328F}"/>
                </a:ext>
              </a:extLst>
            </p:cNvPr>
            <p:cNvSpPr/>
            <p:nvPr/>
          </p:nvSpPr>
          <p:spPr>
            <a:xfrm>
              <a:off x="2510945" y="417991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pl149">
              <a:extLst>
                <a:ext uri="{FF2B5EF4-FFF2-40B4-BE49-F238E27FC236}">
                  <a16:creationId xmlns:a16="http://schemas.microsoft.com/office/drawing/2014/main" id="{369AEC1D-C5E0-42A7-AF8C-8C17206481C9}"/>
                </a:ext>
              </a:extLst>
            </p:cNvPr>
            <p:cNvSpPr/>
            <p:nvPr/>
          </p:nvSpPr>
          <p:spPr>
            <a:xfrm>
              <a:off x="2510945" y="3942772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pl150">
              <a:extLst>
                <a:ext uri="{FF2B5EF4-FFF2-40B4-BE49-F238E27FC236}">
                  <a16:creationId xmlns:a16="http://schemas.microsoft.com/office/drawing/2014/main" id="{D5E55FF5-CCBE-41F3-8A7F-BE504F1AD426}"/>
                </a:ext>
              </a:extLst>
            </p:cNvPr>
            <p:cNvSpPr/>
            <p:nvPr/>
          </p:nvSpPr>
          <p:spPr>
            <a:xfrm>
              <a:off x="2510945" y="370563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pl151">
              <a:extLst>
                <a:ext uri="{FF2B5EF4-FFF2-40B4-BE49-F238E27FC236}">
                  <a16:creationId xmlns:a16="http://schemas.microsoft.com/office/drawing/2014/main" id="{3E6EAEC5-4569-4378-AA95-D5FEA5ED8DF0}"/>
                </a:ext>
              </a:extLst>
            </p:cNvPr>
            <p:cNvSpPr/>
            <p:nvPr/>
          </p:nvSpPr>
          <p:spPr>
            <a:xfrm>
              <a:off x="2510945" y="3468489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pl152">
              <a:extLst>
                <a:ext uri="{FF2B5EF4-FFF2-40B4-BE49-F238E27FC236}">
                  <a16:creationId xmlns:a16="http://schemas.microsoft.com/office/drawing/2014/main" id="{CA2DAD17-43E1-4A69-B737-FC4F11263845}"/>
                </a:ext>
              </a:extLst>
            </p:cNvPr>
            <p:cNvSpPr/>
            <p:nvPr/>
          </p:nvSpPr>
          <p:spPr>
            <a:xfrm>
              <a:off x="3048664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pl153">
              <a:extLst>
                <a:ext uri="{FF2B5EF4-FFF2-40B4-BE49-F238E27FC236}">
                  <a16:creationId xmlns:a16="http://schemas.microsoft.com/office/drawing/2014/main" id="{DA43DFDC-8FE9-47C3-8DCB-C7C6EE96F2FB}"/>
                </a:ext>
              </a:extLst>
            </p:cNvPr>
            <p:cNvSpPr/>
            <p:nvPr/>
          </p:nvSpPr>
          <p:spPr>
            <a:xfrm>
              <a:off x="4313886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pl154">
              <a:extLst>
                <a:ext uri="{FF2B5EF4-FFF2-40B4-BE49-F238E27FC236}">
                  <a16:creationId xmlns:a16="http://schemas.microsoft.com/office/drawing/2014/main" id="{747AC002-CD83-40C3-BC23-6AF37C83646C}"/>
                </a:ext>
              </a:extLst>
            </p:cNvPr>
            <p:cNvSpPr/>
            <p:nvPr/>
          </p:nvSpPr>
          <p:spPr>
            <a:xfrm>
              <a:off x="5579107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pl155">
              <a:extLst>
                <a:ext uri="{FF2B5EF4-FFF2-40B4-BE49-F238E27FC236}">
                  <a16:creationId xmlns:a16="http://schemas.microsoft.com/office/drawing/2014/main" id="{BFE57C5B-BACD-41F5-8D7F-BC5E07052C6D}"/>
                </a:ext>
              </a:extLst>
            </p:cNvPr>
            <p:cNvSpPr/>
            <p:nvPr/>
          </p:nvSpPr>
          <p:spPr>
            <a:xfrm>
              <a:off x="6844329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pl156">
              <a:extLst>
                <a:ext uri="{FF2B5EF4-FFF2-40B4-BE49-F238E27FC236}">
                  <a16:creationId xmlns:a16="http://schemas.microsoft.com/office/drawing/2014/main" id="{A3915BD1-B90B-4021-A71D-D90805BF4FB3}"/>
                </a:ext>
              </a:extLst>
            </p:cNvPr>
            <p:cNvSpPr/>
            <p:nvPr/>
          </p:nvSpPr>
          <p:spPr>
            <a:xfrm>
              <a:off x="2510945" y="429848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pl157">
              <a:extLst>
                <a:ext uri="{FF2B5EF4-FFF2-40B4-BE49-F238E27FC236}">
                  <a16:creationId xmlns:a16="http://schemas.microsoft.com/office/drawing/2014/main" id="{135E35A4-F6D3-4C3F-8023-F189658482DE}"/>
                </a:ext>
              </a:extLst>
            </p:cNvPr>
            <p:cNvSpPr/>
            <p:nvPr/>
          </p:nvSpPr>
          <p:spPr>
            <a:xfrm>
              <a:off x="2510945" y="406134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pl158">
              <a:extLst>
                <a:ext uri="{FF2B5EF4-FFF2-40B4-BE49-F238E27FC236}">
                  <a16:creationId xmlns:a16="http://schemas.microsoft.com/office/drawing/2014/main" id="{6A7C4046-879B-4C15-91E8-2A28595D2CFF}"/>
                </a:ext>
              </a:extLst>
            </p:cNvPr>
            <p:cNvSpPr/>
            <p:nvPr/>
          </p:nvSpPr>
          <p:spPr>
            <a:xfrm>
              <a:off x="2510945" y="382420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pl159">
              <a:extLst>
                <a:ext uri="{FF2B5EF4-FFF2-40B4-BE49-F238E27FC236}">
                  <a16:creationId xmlns:a16="http://schemas.microsoft.com/office/drawing/2014/main" id="{86137902-A80A-4BAB-9514-1C15AF6CA039}"/>
                </a:ext>
              </a:extLst>
            </p:cNvPr>
            <p:cNvSpPr/>
            <p:nvPr/>
          </p:nvSpPr>
          <p:spPr>
            <a:xfrm>
              <a:off x="2510945" y="358706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pl160">
              <a:extLst>
                <a:ext uri="{FF2B5EF4-FFF2-40B4-BE49-F238E27FC236}">
                  <a16:creationId xmlns:a16="http://schemas.microsoft.com/office/drawing/2014/main" id="{F46DE6A0-02B0-4CC5-B2C1-C35E82BF4ED3}"/>
                </a:ext>
              </a:extLst>
            </p:cNvPr>
            <p:cNvSpPr/>
            <p:nvPr/>
          </p:nvSpPr>
          <p:spPr>
            <a:xfrm>
              <a:off x="2510945" y="3349918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" name="pl161">
              <a:extLst>
                <a:ext uri="{FF2B5EF4-FFF2-40B4-BE49-F238E27FC236}">
                  <a16:creationId xmlns:a16="http://schemas.microsoft.com/office/drawing/2014/main" id="{EE17F23F-FD2A-4637-82EF-F80AC9D075CB}"/>
                </a:ext>
              </a:extLst>
            </p:cNvPr>
            <p:cNvSpPr/>
            <p:nvPr/>
          </p:nvSpPr>
          <p:spPr>
            <a:xfrm>
              <a:off x="3681275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pl162">
              <a:extLst>
                <a:ext uri="{FF2B5EF4-FFF2-40B4-BE49-F238E27FC236}">
                  <a16:creationId xmlns:a16="http://schemas.microsoft.com/office/drawing/2014/main" id="{88389381-D1DD-43D3-AC62-2442F505BC1F}"/>
                </a:ext>
              </a:extLst>
            </p:cNvPr>
            <p:cNvSpPr/>
            <p:nvPr/>
          </p:nvSpPr>
          <p:spPr>
            <a:xfrm>
              <a:off x="4946497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pl163">
              <a:extLst>
                <a:ext uri="{FF2B5EF4-FFF2-40B4-BE49-F238E27FC236}">
                  <a16:creationId xmlns:a16="http://schemas.microsoft.com/office/drawing/2014/main" id="{705BBAFF-ECFA-41F7-9C48-23E962C054ED}"/>
                </a:ext>
              </a:extLst>
            </p:cNvPr>
            <p:cNvSpPr/>
            <p:nvPr/>
          </p:nvSpPr>
          <p:spPr>
            <a:xfrm>
              <a:off x="6211718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rc164">
              <a:extLst>
                <a:ext uri="{FF2B5EF4-FFF2-40B4-BE49-F238E27FC236}">
                  <a16:creationId xmlns:a16="http://schemas.microsoft.com/office/drawing/2014/main" id="{6C0BE0C2-5403-461A-B348-B4DF11E6D1E6}"/>
                </a:ext>
              </a:extLst>
            </p:cNvPr>
            <p:cNvSpPr/>
            <p:nvPr/>
          </p:nvSpPr>
          <p:spPr>
            <a:xfrm>
              <a:off x="2811435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66" name="rc165">
              <a:extLst>
                <a:ext uri="{FF2B5EF4-FFF2-40B4-BE49-F238E27FC236}">
                  <a16:creationId xmlns:a16="http://schemas.microsoft.com/office/drawing/2014/main" id="{1EAD4BED-D3BC-4EFA-ABFE-24FA0225EABE}"/>
                </a:ext>
              </a:extLst>
            </p:cNvPr>
            <p:cNvSpPr/>
            <p:nvPr/>
          </p:nvSpPr>
          <p:spPr>
            <a:xfrm>
              <a:off x="2811435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67" name="rc166">
              <a:extLst>
                <a:ext uri="{FF2B5EF4-FFF2-40B4-BE49-F238E27FC236}">
                  <a16:creationId xmlns:a16="http://schemas.microsoft.com/office/drawing/2014/main" id="{F79E0D71-C4C5-4F63-8138-57D558BAB41A}"/>
                </a:ext>
              </a:extLst>
            </p:cNvPr>
            <p:cNvSpPr/>
            <p:nvPr/>
          </p:nvSpPr>
          <p:spPr>
            <a:xfrm>
              <a:off x="2969588" y="3942772"/>
              <a:ext cx="158152" cy="355712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68" name="rc167">
              <a:extLst>
                <a:ext uri="{FF2B5EF4-FFF2-40B4-BE49-F238E27FC236}">
                  <a16:creationId xmlns:a16="http://schemas.microsoft.com/office/drawing/2014/main" id="{1C337AFA-C561-47BA-A560-C4652492DBCF}"/>
                </a:ext>
              </a:extLst>
            </p:cNvPr>
            <p:cNvSpPr/>
            <p:nvPr/>
          </p:nvSpPr>
          <p:spPr>
            <a:xfrm>
              <a:off x="2969588" y="3942772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69" name="rc168">
              <a:extLst>
                <a:ext uri="{FF2B5EF4-FFF2-40B4-BE49-F238E27FC236}">
                  <a16:creationId xmlns:a16="http://schemas.microsoft.com/office/drawing/2014/main" id="{5DFC522F-CB39-4E8B-9F66-19FF195A3B16}"/>
                </a:ext>
              </a:extLst>
            </p:cNvPr>
            <p:cNvSpPr/>
            <p:nvPr/>
          </p:nvSpPr>
          <p:spPr>
            <a:xfrm>
              <a:off x="3127740" y="4061343"/>
              <a:ext cx="158152" cy="237141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70" name="rc169">
              <a:extLst>
                <a:ext uri="{FF2B5EF4-FFF2-40B4-BE49-F238E27FC236}">
                  <a16:creationId xmlns:a16="http://schemas.microsoft.com/office/drawing/2014/main" id="{1DF98984-6A13-4923-BF0F-1BC4862ACF92}"/>
                </a:ext>
              </a:extLst>
            </p:cNvPr>
            <p:cNvSpPr/>
            <p:nvPr/>
          </p:nvSpPr>
          <p:spPr>
            <a:xfrm>
              <a:off x="3127740" y="4061343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71" name="rc170">
              <a:extLst>
                <a:ext uri="{FF2B5EF4-FFF2-40B4-BE49-F238E27FC236}">
                  <a16:creationId xmlns:a16="http://schemas.microsoft.com/office/drawing/2014/main" id="{204D47FB-D930-4631-A7E2-8B8EFD071D9A}"/>
                </a:ext>
              </a:extLst>
            </p:cNvPr>
            <p:cNvSpPr/>
            <p:nvPr/>
          </p:nvSpPr>
          <p:spPr>
            <a:xfrm>
              <a:off x="3285893" y="3705631"/>
              <a:ext cx="158152" cy="592853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72" name="rc171">
              <a:extLst>
                <a:ext uri="{FF2B5EF4-FFF2-40B4-BE49-F238E27FC236}">
                  <a16:creationId xmlns:a16="http://schemas.microsoft.com/office/drawing/2014/main" id="{21DDF2FB-440B-4A31-B1DA-35CCC1B8C813}"/>
                </a:ext>
              </a:extLst>
            </p:cNvPr>
            <p:cNvSpPr/>
            <p:nvPr/>
          </p:nvSpPr>
          <p:spPr>
            <a:xfrm>
              <a:off x="3285893" y="3705631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73" name="rc172">
              <a:extLst>
                <a:ext uri="{FF2B5EF4-FFF2-40B4-BE49-F238E27FC236}">
                  <a16:creationId xmlns:a16="http://schemas.microsoft.com/office/drawing/2014/main" id="{76C43169-BF16-4EE8-B899-C1AB4F714BA5}"/>
                </a:ext>
              </a:extLst>
            </p:cNvPr>
            <p:cNvSpPr/>
            <p:nvPr/>
          </p:nvSpPr>
          <p:spPr>
            <a:xfrm>
              <a:off x="3444046" y="4179914"/>
              <a:ext cx="158152" cy="11857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74" name="rc173">
              <a:extLst>
                <a:ext uri="{FF2B5EF4-FFF2-40B4-BE49-F238E27FC236}">
                  <a16:creationId xmlns:a16="http://schemas.microsoft.com/office/drawing/2014/main" id="{7253E970-F4CB-49DC-A2F3-7AEAED23127F}"/>
                </a:ext>
              </a:extLst>
            </p:cNvPr>
            <p:cNvSpPr/>
            <p:nvPr/>
          </p:nvSpPr>
          <p:spPr>
            <a:xfrm>
              <a:off x="3444046" y="417991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75" name="rc174">
              <a:extLst>
                <a:ext uri="{FF2B5EF4-FFF2-40B4-BE49-F238E27FC236}">
                  <a16:creationId xmlns:a16="http://schemas.microsoft.com/office/drawing/2014/main" id="{569881EA-B7AC-4BB4-BA70-9A611D0026DD}"/>
                </a:ext>
              </a:extLst>
            </p:cNvPr>
            <p:cNvSpPr/>
            <p:nvPr/>
          </p:nvSpPr>
          <p:spPr>
            <a:xfrm>
              <a:off x="3602199" y="4179914"/>
              <a:ext cx="158152" cy="11857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76" name="rc175">
              <a:extLst>
                <a:ext uri="{FF2B5EF4-FFF2-40B4-BE49-F238E27FC236}">
                  <a16:creationId xmlns:a16="http://schemas.microsoft.com/office/drawing/2014/main" id="{3BFA1DA4-E9A2-4134-8DFF-FB4A19B95D26}"/>
                </a:ext>
              </a:extLst>
            </p:cNvPr>
            <p:cNvSpPr/>
            <p:nvPr/>
          </p:nvSpPr>
          <p:spPr>
            <a:xfrm>
              <a:off x="3602199" y="3942772"/>
              <a:ext cx="158152" cy="237141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77" name="rc176">
              <a:extLst>
                <a:ext uri="{FF2B5EF4-FFF2-40B4-BE49-F238E27FC236}">
                  <a16:creationId xmlns:a16="http://schemas.microsoft.com/office/drawing/2014/main" id="{D6CD88DE-8CA9-432F-A493-D50D2B8886F0}"/>
                </a:ext>
              </a:extLst>
            </p:cNvPr>
            <p:cNvSpPr/>
            <p:nvPr/>
          </p:nvSpPr>
          <p:spPr>
            <a:xfrm>
              <a:off x="3760351" y="4179914"/>
              <a:ext cx="158152" cy="11857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78" name="rc177">
              <a:extLst>
                <a:ext uri="{FF2B5EF4-FFF2-40B4-BE49-F238E27FC236}">
                  <a16:creationId xmlns:a16="http://schemas.microsoft.com/office/drawing/2014/main" id="{72FE5689-3D90-461F-BD50-0FC4EB182EC3}"/>
                </a:ext>
              </a:extLst>
            </p:cNvPr>
            <p:cNvSpPr/>
            <p:nvPr/>
          </p:nvSpPr>
          <p:spPr>
            <a:xfrm>
              <a:off x="3760351" y="4061343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79" name="rc178">
              <a:extLst>
                <a:ext uri="{FF2B5EF4-FFF2-40B4-BE49-F238E27FC236}">
                  <a16:creationId xmlns:a16="http://schemas.microsoft.com/office/drawing/2014/main" id="{9CCC1D93-654A-4E03-850D-AF012662E044}"/>
                </a:ext>
              </a:extLst>
            </p:cNvPr>
            <p:cNvSpPr/>
            <p:nvPr/>
          </p:nvSpPr>
          <p:spPr>
            <a:xfrm>
              <a:off x="3918504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0" name="rc179">
              <a:extLst>
                <a:ext uri="{FF2B5EF4-FFF2-40B4-BE49-F238E27FC236}">
                  <a16:creationId xmlns:a16="http://schemas.microsoft.com/office/drawing/2014/main" id="{7A2E0E70-94B3-4FE9-B960-7145E36F3AB6}"/>
                </a:ext>
              </a:extLst>
            </p:cNvPr>
            <p:cNvSpPr/>
            <p:nvPr/>
          </p:nvSpPr>
          <p:spPr>
            <a:xfrm>
              <a:off x="3918504" y="4061343"/>
              <a:ext cx="158152" cy="237141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1" name="rc180">
              <a:extLst>
                <a:ext uri="{FF2B5EF4-FFF2-40B4-BE49-F238E27FC236}">
                  <a16:creationId xmlns:a16="http://schemas.microsoft.com/office/drawing/2014/main" id="{C0036DCE-D39C-496A-ABCC-8F4D275EDFBD}"/>
                </a:ext>
              </a:extLst>
            </p:cNvPr>
            <p:cNvSpPr/>
            <p:nvPr/>
          </p:nvSpPr>
          <p:spPr>
            <a:xfrm>
              <a:off x="4076657" y="4061343"/>
              <a:ext cx="158152" cy="237141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2" name="rc181">
              <a:extLst>
                <a:ext uri="{FF2B5EF4-FFF2-40B4-BE49-F238E27FC236}">
                  <a16:creationId xmlns:a16="http://schemas.microsoft.com/office/drawing/2014/main" id="{D61B6CEF-ECAE-4586-BE19-A4C4ECC42279}"/>
                </a:ext>
              </a:extLst>
            </p:cNvPr>
            <p:cNvSpPr/>
            <p:nvPr/>
          </p:nvSpPr>
          <p:spPr>
            <a:xfrm>
              <a:off x="4076657" y="3705631"/>
              <a:ext cx="158152" cy="355712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3" name="rc182">
              <a:extLst>
                <a:ext uri="{FF2B5EF4-FFF2-40B4-BE49-F238E27FC236}">
                  <a16:creationId xmlns:a16="http://schemas.microsoft.com/office/drawing/2014/main" id="{39C60D7F-3083-4F07-8782-216B9E570E64}"/>
                </a:ext>
              </a:extLst>
            </p:cNvPr>
            <p:cNvSpPr/>
            <p:nvPr/>
          </p:nvSpPr>
          <p:spPr>
            <a:xfrm>
              <a:off x="4234809" y="4179914"/>
              <a:ext cx="158152" cy="11857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4" name="rc183">
              <a:extLst>
                <a:ext uri="{FF2B5EF4-FFF2-40B4-BE49-F238E27FC236}">
                  <a16:creationId xmlns:a16="http://schemas.microsoft.com/office/drawing/2014/main" id="{1E563759-82A0-424D-BE32-51B3B97975BE}"/>
                </a:ext>
              </a:extLst>
            </p:cNvPr>
            <p:cNvSpPr/>
            <p:nvPr/>
          </p:nvSpPr>
          <p:spPr>
            <a:xfrm>
              <a:off x="4234809" y="417991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5" name="rc184">
              <a:extLst>
                <a:ext uri="{FF2B5EF4-FFF2-40B4-BE49-F238E27FC236}">
                  <a16:creationId xmlns:a16="http://schemas.microsoft.com/office/drawing/2014/main" id="{49378886-9F83-470F-AE9B-EDF503C7A890}"/>
                </a:ext>
              </a:extLst>
            </p:cNvPr>
            <p:cNvSpPr/>
            <p:nvPr/>
          </p:nvSpPr>
          <p:spPr>
            <a:xfrm>
              <a:off x="4392962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6" name="rc185">
              <a:extLst>
                <a:ext uri="{FF2B5EF4-FFF2-40B4-BE49-F238E27FC236}">
                  <a16:creationId xmlns:a16="http://schemas.microsoft.com/office/drawing/2014/main" id="{7D5610F4-56AA-4F95-85B2-DEDDB84624AF}"/>
                </a:ext>
              </a:extLst>
            </p:cNvPr>
            <p:cNvSpPr/>
            <p:nvPr/>
          </p:nvSpPr>
          <p:spPr>
            <a:xfrm>
              <a:off x="4392962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7" name="rc186">
              <a:extLst>
                <a:ext uri="{FF2B5EF4-FFF2-40B4-BE49-F238E27FC236}">
                  <a16:creationId xmlns:a16="http://schemas.microsoft.com/office/drawing/2014/main" id="{12648992-0779-4241-A841-AF71C2A6486B}"/>
                </a:ext>
              </a:extLst>
            </p:cNvPr>
            <p:cNvSpPr/>
            <p:nvPr/>
          </p:nvSpPr>
          <p:spPr>
            <a:xfrm>
              <a:off x="4551115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8" name="rc187">
              <a:extLst>
                <a:ext uri="{FF2B5EF4-FFF2-40B4-BE49-F238E27FC236}">
                  <a16:creationId xmlns:a16="http://schemas.microsoft.com/office/drawing/2014/main" id="{D632D120-832B-46E8-A8E4-A899418D2EE8}"/>
                </a:ext>
              </a:extLst>
            </p:cNvPr>
            <p:cNvSpPr/>
            <p:nvPr/>
          </p:nvSpPr>
          <p:spPr>
            <a:xfrm>
              <a:off x="4551115" y="3824201"/>
              <a:ext cx="158152" cy="474282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9" name="rc188">
              <a:extLst>
                <a:ext uri="{FF2B5EF4-FFF2-40B4-BE49-F238E27FC236}">
                  <a16:creationId xmlns:a16="http://schemas.microsoft.com/office/drawing/2014/main" id="{BE83A8F9-C264-404F-AF02-7AC93F39CBD2}"/>
                </a:ext>
              </a:extLst>
            </p:cNvPr>
            <p:cNvSpPr/>
            <p:nvPr/>
          </p:nvSpPr>
          <p:spPr>
            <a:xfrm>
              <a:off x="4709267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0" name="rc189">
              <a:extLst>
                <a:ext uri="{FF2B5EF4-FFF2-40B4-BE49-F238E27FC236}">
                  <a16:creationId xmlns:a16="http://schemas.microsoft.com/office/drawing/2014/main" id="{5890C3FF-D350-4DE3-B5B7-7C29B806F0E1}"/>
                </a:ext>
              </a:extLst>
            </p:cNvPr>
            <p:cNvSpPr/>
            <p:nvPr/>
          </p:nvSpPr>
          <p:spPr>
            <a:xfrm>
              <a:off x="4709267" y="4179914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1" name="rc190">
              <a:extLst>
                <a:ext uri="{FF2B5EF4-FFF2-40B4-BE49-F238E27FC236}">
                  <a16:creationId xmlns:a16="http://schemas.microsoft.com/office/drawing/2014/main" id="{B4159BBF-81AA-4BBD-825A-8F171C5CC1F5}"/>
                </a:ext>
              </a:extLst>
            </p:cNvPr>
            <p:cNvSpPr/>
            <p:nvPr/>
          </p:nvSpPr>
          <p:spPr>
            <a:xfrm>
              <a:off x="4867420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2" name="rc191">
              <a:extLst>
                <a:ext uri="{FF2B5EF4-FFF2-40B4-BE49-F238E27FC236}">
                  <a16:creationId xmlns:a16="http://schemas.microsoft.com/office/drawing/2014/main" id="{A111E619-97A0-40DA-8823-A8B422B0D0FC}"/>
                </a:ext>
              </a:extLst>
            </p:cNvPr>
            <p:cNvSpPr/>
            <p:nvPr/>
          </p:nvSpPr>
          <p:spPr>
            <a:xfrm>
              <a:off x="4867420" y="4179914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3" name="rc192">
              <a:extLst>
                <a:ext uri="{FF2B5EF4-FFF2-40B4-BE49-F238E27FC236}">
                  <a16:creationId xmlns:a16="http://schemas.microsoft.com/office/drawing/2014/main" id="{8299D996-04C4-4636-8761-FBAA9E33B3DE}"/>
                </a:ext>
              </a:extLst>
            </p:cNvPr>
            <p:cNvSpPr/>
            <p:nvPr/>
          </p:nvSpPr>
          <p:spPr>
            <a:xfrm>
              <a:off x="5025573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4" name="rc193">
              <a:extLst>
                <a:ext uri="{FF2B5EF4-FFF2-40B4-BE49-F238E27FC236}">
                  <a16:creationId xmlns:a16="http://schemas.microsoft.com/office/drawing/2014/main" id="{C6F8067C-1426-4A2B-84A0-53D464E45AA7}"/>
                </a:ext>
              </a:extLst>
            </p:cNvPr>
            <p:cNvSpPr/>
            <p:nvPr/>
          </p:nvSpPr>
          <p:spPr>
            <a:xfrm>
              <a:off x="5025573" y="4179914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5" name="rc194">
              <a:extLst>
                <a:ext uri="{FF2B5EF4-FFF2-40B4-BE49-F238E27FC236}">
                  <a16:creationId xmlns:a16="http://schemas.microsoft.com/office/drawing/2014/main" id="{EA4BA881-19E7-4420-94EB-11DEA4A4128F}"/>
                </a:ext>
              </a:extLst>
            </p:cNvPr>
            <p:cNvSpPr/>
            <p:nvPr/>
          </p:nvSpPr>
          <p:spPr>
            <a:xfrm>
              <a:off x="5183726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6" name="rc195">
              <a:extLst>
                <a:ext uri="{FF2B5EF4-FFF2-40B4-BE49-F238E27FC236}">
                  <a16:creationId xmlns:a16="http://schemas.microsoft.com/office/drawing/2014/main" id="{8CAD0A9C-469B-4BDD-96D8-A45B86B975AB}"/>
                </a:ext>
              </a:extLst>
            </p:cNvPr>
            <p:cNvSpPr/>
            <p:nvPr/>
          </p:nvSpPr>
          <p:spPr>
            <a:xfrm>
              <a:off x="5183726" y="4179914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7" name="rc196">
              <a:extLst>
                <a:ext uri="{FF2B5EF4-FFF2-40B4-BE49-F238E27FC236}">
                  <a16:creationId xmlns:a16="http://schemas.microsoft.com/office/drawing/2014/main" id="{80237AB5-1EB7-43A5-96B0-183D17DBC660}"/>
                </a:ext>
              </a:extLst>
            </p:cNvPr>
            <p:cNvSpPr/>
            <p:nvPr/>
          </p:nvSpPr>
          <p:spPr>
            <a:xfrm>
              <a:off x="5341878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8" name="rc197">
              <a:extLst>
                <a:ext uri="{FF2B5EF4-FFF2-40B4-BE49-F238E27FC236}">
                  <a16:creationId xmlns:a16="http://schemas.microsoft.com/office/drawing/2014/main" id="{EE6E8490-7B9F-4CFF-87C2-62DC5673E350}"/>
                </a:ext>
              </a:extLst>
            </p:cNvPr>
            <p:cNvSpPr/>
            <p:nvPr/>
          </p:nvSpPr>
          <p:spPr>
            <a:xfrm>
              <a:off x="5341878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9" name="rc198">
              <a:extLst>
                <a:ext uri="{FF2B5EF4-FFF2-40B4-BE49-F238E27FC236}">
                  <a16:creationId xmlns:a16="http://schemas.microsoft.com/office/drawing/2014/main" id="{2054EC74-5B63-4481-B07C-FF379E779F1B}"/>
                </a:ext>
              </a:extLst>
            </p:cNvPr>
            <p:cNvSpPr/>
            <p:nvPr/>
          </p:nvSpPr>
          <p:spPr>
            <a:xfrm>
              <a:off x="5500031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0" name="rc199">
              <a:extLst>
                <a:ext uri="{FF2B5EF4-FFF2-40B4-BE49-F238E27FC236}">
                  <a16:creationId xmlns:a16="http://schemas.microsoft.com/office/drawing/2014/main" id="{3FF37E1D-8093-4256-8371-2D84EDD306DF}"/>
                </a:ext>
              </a:extLst>
            </p:cNvPr>
            <p:cNvSpPr/>
            <p:nvPr/>
          </p:nvSpPr>
          <p:spPr>
            <a:xfrm>
              <a:off x="5500031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1" name="rc200">
              <a:extLst>
                <a:ext uri="{FF2B5EF4-FFF2-40B4-BE49-F238E27FC236}">
                  <a16:creationId xmlns:a16="http://schemas.microsoft.com/office/drawing/2014/main" id="{E9D3289C-F563-4456-A99F-07D8946C3AA8}"/>
                </a:ext>
              </a:extLst>
            </p:cNvPr>
            <p:cNvSpPr/>
            <p:nvPr/>
          </p:nvSpPr>
          <p:spPr>
            <a:xfrm>
              <a:off x="5658184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2" name="rc201">
              <a:extLst>
                <a:ext uri="{FF2B5EF4-FFF2-40B4-BE49-F238E27FC236}">
                  <a16:creationId xmlns:a16="http://schemas.microsoft.com/office/drawing/2014/main" id="{A5B00D6A-2791-4720-AC2B-B886B52CDB44}"/>
                </a:ext>
              </a:extLst>
            </p:cNvPr>
            <p:cNvSpPr/>
            <p:nvPr/>
          </p:nvSpPr>
          <p:spPr>
            <a:xfrm>
              <a:off x="5658184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3" name="rc202">
              <a:extLst>
                <a:ext uri="{FF2B5EF4-FFF2-40B4-BE49-F238E27FC236}">
                  <a16:creationId xmlns:a16="http://schemas.microsoft.com/office/drawing/2014/main" id="{5168ABC8-A52B-4B0F-8B5E-D13F36C1E104}"/>
                </a:ext>
              </a:extLst>
            </p:cNvPr>
            <p:cNvSpPr/>
            <p:nvPr/>
          </p:nvSpPr>
          <p:spPr>
            <a:xfrm>
              <a:off x="5816336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4" name="rc203">
              <a:extLst>
                <a:ext uri="{FF2B5EF4-FFF2-40B4-BE49-F238E27FC236}">
                  <a16:creationId xmlns:a16="http://schemas.microsoft.com/office/drawing/2014/main" id="{9354C3FA-03CF-4AEA-ADB9-F13E3149301A}"/>
                </a:ext>
              </a:extLst>
            </p:cNvPr>
            <p:cNvSpPr/>
            <p:nvPr/>
          </p:nvSpPr>
          <p:spPr>
            <a:xfrm>
              <a:off x="5816336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5" name="rc204">
              <a:extLst>
                <a:ext uri="{FF2B5EF4-FFF2-40B4-BE49-F238E27FC236}">
                  <a16:creationId xmlns:a16="http://schemas.microsoft.com/office/drawing/2014/main" id="{5C1CFBB1-EAF0-496F-9E24-E3B6EBAF39F6}"/>
                </a:ext>
              </a:extLst>
            </p:cNvPr>
            <p:cNvSpPr/>
            <p:nvPr/>
          </p:nvSpPr>
          <p:spPr>
            <a:xfrm>
              <a:off x="5974489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6" name="rc205">
              <a:extLst>
                <a:ext uri="{FF2B5EF4-FFF2-40B4-BE49-F238E27FC236}">
                  <a16:creationId xmlns:a16="http://schemas.microsoft.com/office/drawing/2014/main" id="{78724ABC-D48A-4142-9135-A83C2E818500}"/>
                </a:ext>
              </a:extLst>
            </p:cNvPr>
            <p:cNvSpPr/>
            <p:nvPr/>
          </p:nvSpPr>
          <p:spPr>
            <a:xfrm>
              <a:off x="5974489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7" name="rc206">
              <a:extLst>
                <a:ext uri="{FF2B5EF4-FFF2-40B4-BE49-F238E27FC236}">
                  <a16:creationId xmlns:a16="http://schemas.microsoft.com/office/drawing/2014/main" id="{B87C0442-291B-4745-93B6-6116487B976A}"/>
                </a:ext>
              </a:extLst>
            </p:cNvPr>
            <p:cNvSpPr/>
            <p:nvPr/>
          </p:nvSpPr>
          <p:spPr>
            <a:xfrm>
              <a:off x="6132642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8" name="rc207">
              <a:extLst>
                <a:ext uri="{FF2B5EF4-FFF2-40B4-BE49-F238E27FC236}">
                  <a16:creationId xmlns:a16="http://schemas.microsoft.com/office/drawing/2014/main" id="{BE5D337E-5683-4641-B43E-AA5097428CF8}"/>
                </a:ext>
              </a:extLst>
            </p:cNvPr>
            <p:cNvSpPr/>
            <p:nvPr/>
          </p:nvSpPr>
          <p:spPr>
            <a:xfrm>
              <a:off x="6132642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9" name="rc208">
              <a:extLst>
                <a:ext uri="{FF2B5EF4-FFF2-40B4-BE49-F238E27FC236}">
                  <a16:creationId xmlns:a16="http://schemas.microsoft.com/office/drawing/2014/main" id="{55D4BB82-F224-4531-8ACF-3C7C62CEC3F5}"/>
                </a:ext>
              </a:extLst>
            </p:cNvPr>
            <p:cNvSpPr/>
            <p:nvPr/>
          </p:nvSpPr>
          <p:spPr>
            <a:xfrm>
              <a:off x="6290795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0" name="rc209">
              <a:extLst>
                <a:ext uri="{FF2B5EF4-FFF2-40B4-BE49-F238E27FC236}">
                  <a16:creationId xmlns:a16="http://schemas.microsoft.com/office/drawing/2014/main" id="{EC63A13C-27EF-4CD9-B0DF-DB780B5406EF}"/>
                </a:ext>
              </a:extLst>
            </p:cNvPr>
            <p:cNvSpPr/>
            <p:nvPr/>
          </p:nvSpPr>
          <p:spPr>
            <a:xfrm>
              <a:off x="6290795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1" name="rc210">
              <a:extLst>
                <a:ext uri="{FF2B5EF4-FFF2-40B4-BE49-F238E27FC236}">
                  <a16:creationId xmlns:a16="http://schemas.microsoft.com/office/drawing/2014/main" id="{49FFF386-7ED9-410D-9401-239FB5704F60}"/>
                </a:ext>
              </a:extLst>
            </p:cNvPr>
            <p:cNvSpPr/>
            <p:nvPr/>
          </p:nvSpPr>
          <p:spPr>
            <a:xfrm>
              <a:off x="6448947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2" name="rc211">
              <a:extLst>
                <a:ext uri="{FF2B5EF4-FFF2-40B4-BE49-F238E27FC236}">
                  <a16:creationId xmlns:a16="http://schemas.microsoft.com/office/drawing/2014/main" id="{9E54842C-4F13-4484-A886-2A803326A313}"/>
                </a:ext>
              </a:extLst>
            </p:cNvPr>
            <p:cNvSpPr/>
            <p:nvPr/>
          </p:nvSpPr>
          <p:spPr>
            <a:xfrm>
              <a:off x="6448947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3" name="rc212">
              <a:extLst>
                <a:ext uri="{FF2B5EF4-FFF2-40B4-BE49-F238E27FC236}">
                  <a16:creationId xmlns:a16="http://schemas.microsoft.com/office/drawing/2014/main" id="{959A41A4-9E24-4B9D-8A94-CDDE62EF585B}"/>
                </a:ext>
              </a:extLst>
            </p:cNvPr>
            <p:cNvSpPr/>
            <p:nvPr/>
          </p:nvSpPr>
          <p:spPr>
            <a:xfrm>
              <a:off x="6607100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4" name="rc213">
              <a:extLst>
                <a:ext uri="{FF2B5EF4-FFF2-40B4-BE49-F238E27FC236}">
                  <a16:creationId xmlns:a16="http://schemas.microsoft.com/office/drawing/2014/main" id="{33A838C3-CFC7-4EE7-B38B-F0244F88B402}"/>
                </a:ext>
              </a:extLst>
            </p:cNvPr>
            <p:cNvSpPr/>
            <p:nvPr/>
          </p:nvSpPr>
          <p:spPr>
            <a:xfrm>
              <a:off x="6607100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5" name="rc214">
              <a:extLst>
                <a:ext uri="{FF2B5EF4-FFF2-40B4-BE49-F238E27FC236}">
                  <a16:creationId xmlns:a16="http://schemas.microsoft.com/office/drawing/2014/main" id="{A72356F5-3CD3-4597-A479-8DED8634515C}"/>
                </a:ext>
              </a:extLst>
            </p:cNvPr>
            <p:cNvSpPr/>
            <p:nvPr/>
          </p:nvSpPr>
          <p:spPr>
            <a:xfrm>
              <a:off x="6765253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6" name="rc215">
              <a:extLst>
                <a:ext uri="{FF2B5EF4-FFF2-40B4-BE49-F238E27FC236}">
                  <a16:creationId xmlns:a16="http://schemas.microsoft.com/office/drawing/2014/main" id="{FEA18202-F31A-4F45-877C-4E1069DAAF40}"/>
                </a:ext>
              </a:extLst>
            </p:cNvPr>
            <p:cNvSpPr/>
            <p:nvPr/>
          </p:nvSpPr>
          <p:spPr>
            <a:xfrm>
              <a:off x="6765253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7" name="rc216">
              <a:extLst>
                <a:ext uri="{FF2B5EF4-FFF2-40B4-BE49-F238E27FC236}">
                  <a16:creationId xmlns:a16="http://schemas.microsoft.com/office/drawing/2014/main" id="{7F2EB6AC-B0FE-4029-BF0D-D16443910665}"/>
                </a:ext>
              </a:extLst>
            </p:cNvPr>
            <p:cNvSpPr/>
            <p:nvPr/>
          </p:nvSpPr>
          <p:spPr>
            <a:xfrm>
              <a:off x="6923405" y="4298484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8" name="rc217">
              <a:extLst>
                <a:ext uri="{FF2B5EF4-FFF2-40B4-BE49-F238E27FC236}">
                  <a16:creationId xmlns:a16="http://schemas.microsoft.com/office/drawing/2014/main" id="{50A78016-1594-4498-9DD0-E40BB9BB692F}"/>
                </a:ext>
              </a:extLst>
            </p:cNvPr>
            <p:cNvSpPr/>
            <p:nvPr/>
          </p:nvSpPr>
          <p:spPr>
            <a:xfrm>
              <a:off x="6923405" y="4298484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9" name="rc218">
              <a:extLst>
                <a:ext uri="{FF2B5EF4-FFF2-40B4-BE49-F238E27FC236}">
                  <a16:creationId xmlns:a16="http://schemas.microsoft.com/office/drawing/2014/main" id="{C5326268-E458-42EA-A241-50A3192CCA45}"/>
                </a:ext>
              </a:extLst>
            </p:cNvPr>
            <p:cNvSpPr/>
            <p:nvPr/>
          </p:nvSpPr>
          <p:spPr>
            <a:xfrm>
              <a:off x="2811435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" name="rc219">
              <a:extLst>
                <a:ext uri="{FF2B5EF4-FFF2-40B4-BE49-F238E27FC236}">
                  <a16:creationId xmlns:a16="http://schemas.microsoft.com/office/drawing/2014/main" id="{E81696E5-7267-4C1A-9355-082730D869BF}"/>
                </a:ext>
              </a:extLst>
            </p:cNvPr>
            <p:cNvSpPr/>
            <p:nvPr/>
          </p:nvSpPr>
          <p:spPr>
            <a:xfrm>
              <a:off x="2969588" y="4179914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" name="rc220">
              <a:extLst>
                <a:ext uri="{FF2B5EF4-FFF2-40B4-BE49-F238E27FC236}">
                  <a16:creationId xmlns:a16="http://schemas.microsoft.com/office/drawing/2014/main" id="{E2CA3707-AB4E-4AA7-A097-19FC6D71FBA4}"/>
                </a:ext>
              </a:extLst>
            </p:cNvPr>
            <p:cNvSpPr/>
            <p:nvPr/>
          </p:nvSpPr>
          <p:spPr>
            <a:xfrm>
              <a:off x="3127740" y="4061343"/>
              <a:ext cx="158152" cy="2371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" name="rc221">
              <a:extLst>
                <a:ext uri="{FF2B5EF4-FFF2-40B4-BE49-F238E27FC236}">
                  <a16:creationId xmlns:a16="http://schemas.microsoft.com/office/drawing/2014/main" id="{FA6943B2-5B7B-474A-A88B-669CD79307D3}"/>
                </a:ext>
              </a:extLst>
            </p:cNvPr>
            <p:cNvSpPr/>
            <p:nvPr/>
          </p:nvSpPr>
          <p:spPr>
            <a:xfrm>
              <a:off x="3285893" y="3942772"/>
              <a:ext cx="158152" cy="355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" name="rc222">
              <a:extLst>
                <a:ext uri="{FF2B5EF4-FFF2-40B4-BE49-F238E27FC236}">
                  <a16:creationId xmlns:a16="http://schemas.microsoft.com/office/drawing/2014/main" id="{9AE3BB77-DBEF-4888-B844-C36DB4C105D8}"/>
                </a:ext>
              </a:extLst>
            </p:cNvPr>
            <p:cNvSpPr/>
            <p:nvPr/>
          </p:nvSpPr>
          <p:spPr>
            <a:xfrm>
              <a:off x="3444046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" name="rc223">
              <a:extLst>
                <a:ext uri="{FF2B5EF4-FFF2-40B4-BE49-F238E27FC236}">
                  <a16:creationId xmlns:a16="http://schemas.microsoft.com/office/drawing/2014/main" id="{D2FE8082-F1A6-48DC-B37C-7146BEE00E7D}"/>
                </a:ext>
              </a:extLst>
            </p:cNvPr>
            <p:cNvSpPr/>
            <p:nvPr/>
          </p:nvSpPr>
          <p:spPr>
            <a:xfrm>
              <a:off x="3602199" y="4179914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" name="rc224">
              <a:extLst>
                <a:ext uri="{FF2B5EF4-FFF2-40B4-BE49-F238E27FC236}">
                  <a16:creationId xmlns:a16="http://schemas.microsoft.com/office/drawing/2014/main" id="{16F66C45-4B71-4E0F-8FC4-A2F9AA1DE0EE}"/>
                </a:ext>
              </a:extLst>
            </p:cNvPr>
            <p:cNvSpPr/>
            <p:nvPr/>
          </p:nvSpPr>
          <p:spPr>
            <a:xfrm>
              <a:off x="3760351" y="4179914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" name="rc225">
              <a:extLst>
                <a:ext uri="{FF2B5EF4-FFF2-40B4-BE49-F238E27FC236}">
                  <a16:creationId xmlns:a16="http://schemas.microsoft.com/office/drawing/2014/main" id="{663029E3-9A2C-44D3-B086-D0A7C8DB21CC}"/>
                </a:ext>
              </a:extLst>
            </p:cNvPr>
            <p:cNvSpPr/>
            <p:nvPr/>
          </p:nvSpPr>
          <p:spPr>
            <a:xfrm>
              <a:off x="3918504" y="4061343"/>
              <a:ext cx="158152" cy="2371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" name="rc226">
              <a:extLst>
                <a:ext uri="{FF2B5EF4-FFF2-40B4-BE49-F238E27FC236}">
                  <a16:creationId xmlns:a16="http://schemas.microsoft.com/office/drawing/2014/main" id="{0CFED986-0BED-480E-8F49-F2CD75456968}"/>
                </a:ext>
              </a:extLst>
            </p:cNvPr>
            <p:cNvSpPr/>
            <p:nvPr/>
          </p:nvSpPr>
          <p:spPr>
            <a:xfrm>
              <a:off x="4076657" y="3942772"/>
              <a:ext cx="158152" cy="355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" name="rc227">
              <a:extLst>
                <a:ext uri="{FF2B5EF4-FFF2-40B4-BE49-F238E27FC236}">
                  <a16:creationId xmlns:a16="http://schemas.microsoft.com/office/drawing/2014/main" id="{E7F96390-3A8F-4719-A653-A73242782F17}"/>
                </a:ext>
              </a:extLst>
            </p:cNvPr>
            <p:cNvSpPr/>
            <p:nvPr/>
          </p:nvSpPr>
          <p:spPr>
            <a:xfrm>
              <a:off x="4234809" y="4179914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" name="rc228">
              <a:extLst>
                <a:ext uri="{FF2B5EF4-FFF2-40B4-BE49-F238E27FC236}">
                  <a16:creationId xmlns:a16="http://schemas.microsoft.com/office/drawing/2014/main" id="{A5D7732D-59ED-4629-B4A9-B1F1B6387A04}"/>
                </a:ext>
              </a:extLst>
            </p:cNvPr>
            <p:cNvSpPr/>
            <p:nvPr/>
          </p:nvSpPr>
          <p:spPr>
            <a:xfrm>
              <a:off x="4392962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" name="rc229">
              <a:extLst>
                <a:ext uri="{FF2B5EF4-FFF2-40B4-BE49-F238E27FC236}">
                  <a16:creationId xmlns:a16="http://schemas.microsoft.com/office/drawing/2014/main" id="{F0455A9F-BC27-4457-AD52-3FA0D9ABA79C}"/>
                </a:ext>
              </a:extLst>
            </p:cNvPr>
            <p:cNvSpPr/>
            <p:nvPr/>
          </p:nvSpPr>
          <p:spPr>
            <a:xfrm>
              <a:off x="4551115" y="4179914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" name="rc230">
              <a:extLst>
                <a:ext uri="{FF2B5EF4-FFF2-40B4-BE49-F238E27FC236}">
                  <a16:creationId xmlns:a16="http://schemas.microsoft.com/office/drawing/2014/main" id="{01C2B010-6B56-4E4D-8164-228720E1F4A3}"/>
                </a:ext>
              </a:extLst>
            </p:cNvPr>
            <p:cNvSpPr/>
            <p:nvPr/>
          </p:nvSpPr>
          <p:spPr>
            <a:xfrm>
              <a:off x="4709267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" name="rc231">
              <a:extLst>
                <a:ext uri="{FF2B5EF4-FFF2-40B4-BE49-F238E27FC236}">
                  <a16:creationId xmlns:a16="http://schemas.microsoft.com/office/drawing/2014/main" id="{E33B2620-C024-4B79-ABC1-6D84EF8A741C}"/>
                </a:ext>
              </a:extLst>
            </p:cNvPr>
            <p:cNvSpPr/>
            <p:nvPr/>
          </p:nvSpPr>
          <p:spPr>
            <a:xfrm>
              <a:off x="4867420" y="4179914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" name="rc232">
              <a:extLst>
                <a:ext uri="{FF2B5EF4-FFF2-40B4-BE49-F238E27FC236}">
                  <a16:creationId xmlns:a16="http://schemas.microsoft.com/office/drawing/2014/main" id="{5A0F1174-4C7B-49BB-AE38-7126DC282F55}"/>
                </a:ext>
              </a:extLst>
            </p:cNvPr>
            <p:cNvSpPr/>
            <p:nvPr/>
          </p:nvSpPr>
          <p:spPr>
            <a:xfrm>
              <a:off x="5025573" y="4179914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" name="rc233">
              <a:extLst>
                <a:ext uri="{FF2B5EF4-FFF2-40B4-BE49-F238E27FC236}">
                  <a16:creationId xmlns:a16="http://schemas.microsoft.com/office/drawing/2014/main" id="{54A5324B-7ACC-4522-A24E-61E67EF7C02E}"/>
                </a:ext>
              </a:extLst>
            </p:cNvPr>
            <p:cNvSpPr/>
            <p:nvPr/>
          </p:nvSpPr>
          <p:spPr>
            <a:xfrm>
              <a:off x="5183726" y="4179914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" name="rc234">
              <a:extLst>
                <a:ext uri="{FF2B5EF4-FFF2-40B4-BE49-F238E27FC236}">
                  <a16:creationId xmlns:a16="http://schemas.microsoft.com/office/drawing/2014/main" id="{CDB0FE14-E3F9-4457-9CEC-1595146AC742}"/>
                </a:ext>
              </a:extLst>
            </p:cNvPr>
            <p:cNvSpPr/>
            <p:nvPr/>
          </p:nvSpPr>
          <p:spPr>
            <a:xfrm>
              <a:off x="5341878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" name="rc235">
              <a:extLst>
                <a:ext uri="{FF2B5EF4-FFF2-40B4-BE49-F238E27FC236}">
                  <a16:creationId xmlns:a16="http://schemas.microsoft.com/office/drawing/2014/main" id="{AA7C2E25-053B-475D-A3BB-15F086ABA2E7}"/>
                </a:ext>
              </a:extLst>
            </p:cNvPr>
            <p:cNvSpPr/>
            <p:nvPr/>
          </p:nvSpPr>
          <p:spPr>
            <a:xfrm>
              <a:off x="5500031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" name="rc236">
              <a:extLst>
                <a:ext uri="{FF2B5EF4-FFF2-40B4-BE49-F238E27FC236}">
                  <a16:creationId xmlns:a16="http://schemas.microsoft.com/office/drawing/2014/main" id="{E8C7B56A-038E-4016-8974-A11AFE034054}"/>
                </a:ext>
              </a:extLst>
            </p:cNvPr>
            <p:cNvSpPr/>
            <p:nvPr/>
          </p:nvSpPr>
          <p:spPr>
            <a:xfrm>
              <a:off x="5658184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" name="rc237">
              <a:extLst>
                <a:ext uri="{FF2B5EF4-FFF2-40B4-BE49-F238E27FC236}">
                  <a16:creationId xmlns:a16="http://schemas.microsoft.com/office/drawing/2014/main" id="{770282FB-BF6C-4626-879A-1B1435C42876}"/>
                </a:ext>
              </a:extLst>
            </p:cNvPr>
            <p:cNvSpPr/>
            <p:nvPr/>
          </p:nvSpPr>
          <p:spPr>
            <a:xfrm>
              <a:off x="5816336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" name="rc238">
              <a:extLst>
                <a:ext uri="{FF2B5EF4-FFF2-40B4-BE49-F238E27FC236}">
                  <a16:creationId xmlns:a16="http://schemas.microsoft.com/office/drawing/2014/main" id="{8C2C88D2-E7AF-4766-84BB-C05DBBD85150}"/>
                </a:ext>
              </a:extLst>
            </p:cNvPr>
            <p:cNvSpPr/>
            <p:nvPr/>
          </p:nvSpPr>
          <p:spPr>
            <a:xfrm>
              <a:off x="5974489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" name="rc239">
              <a:extLst>
                <a:ext uri="{FF2B5EF4-FFF2-40B4-BE49-F238E27FC236}">
                  <a16:creationId xmlns:a16="http://schemas.microsoft.com/office/drawing/2014/main" id="{864135C0-701D-4508-98FD-D60FB69EF01F}"/>
                </a:ext>
              </a:extLst>
            </p:cNvPr>
            <p:cNvSpPr/>
            <p:nvPr/>
          </p:nvSpPr>
          <p:spPr>
            <a:xfrm>
              <a:off x="6132642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" name="rc240">
              <a:extLst>
                <a:ext uri="{FF2B5EF4-FFF2-40B4-BE49-F238E27FC236}">
                  <a16:creationId xmlns:a16="http://schemas.microsoft.com/office/drawing/2014/main" id="{80F053B6-E0A8-4F42-9EC5-E503CA6DF833}"/>
                </a:ext>
              </a:extLst>
            </p:cNvPr>
            <p:cNvSpPr/>
            <p:nvPr/>
          </p:nvSpPr>
          <p:spPr>
            <a:xfrm>
              <a:off x="6290795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" name="rc241">
              <a:extLst>
                <a:ext uri="{FF2B5EF4-FFF2-40B4-BE49-F238E27FC236}">
                  <a16:creationId xmlns:a16="http://schemas.microsoft.com/office/drawing/2014/main" id="{D628AC6B-8AFE-4358-BA3C-732AF1966552}"/>
                </a:ext>
              </a:extLst>
            </p:cNvPr>
            <p:cNvSpPr/>
            <p:nvPr/>
          </p:nvSpPr>
          <p:spPr>
            <a:xfrm>
              <a:off x="6448947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" name="rc242">
              <a:extLst>
                <a:ext uri="{FF2B5EF4-FFF2-40B4-BE49-F238E27FC236}">
                  <a16:creationId xmlns:a16="http://schemas.microsoft.com/office/drawing/2014/main" id="{F0BB0128-4D9F-48DC-B4C9-A48244AB56E2}"/>
                </a:ext>
              </a:extLst>
            </p:cNvPr>
            <p:cNvSpPr/>
            <p:nvPr/>
          </p:nvSpPr>
          <p:spPr>
            <a:xfrm>
              <a:off x="6607100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" name="rc243">
              <a:extLst>
                <a:ext uri="{FF2B5EF4-FFF2-40B4-BE49-F238E27FC236}">
                  <a16:creationId xmlns:a16="http://schemas.microsoft.com/office/drawing/2014/main" id="{03BE6D70-3284-4746-A1B1-A75BF5F05279}"/>
                </a:ext>
              </a:extLst>
            </p:cNvPr>
            <p:cNvSpPr/>
            <p:nvPr/>
          </p:nvSpPr>
          <p:spPr>
            <a:xfrm>
              <a:off x="6765253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" name="rc244">
              <a:extLst>
                <a:ext uri="{FF2B5EF4-FFF2-40B4-BE49-F238E27FC236}">
                  <a16:creationId xmlns:a16="http://schemas.microsoft.com/office/drawing/2014/main" id="{A92BD2E4-C9C7-42CF-8148-5C8D4D01FADA}"/>
                </a:ext>
              </a:extLst>
            </p:cNvPr>
            <p:cNvSpPr/>
            <p:nvPr/>
          </p:nvSpPr>
          <p:spPr>
            <a:xfrm>
              <a:off x="6923405" y="4298484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" name="rc245">
              <a:extLst>
                <a:ext uri="{FF2B5EF4-FFF2-40B4-BE49-F238E27FC236}">
                  <a16:creationId xmlns:a16="http://schemas.microsoft.com/office/drawing/2014/main" id="{2ADB5D71-BEB7-4586-A9F0-D99D60B30FCD}"/>
                </a:ext>
              </a:extLst>
            </p:cNvPr>
            <p:cNvSpPr/>
            <p:nvPr/>
          </p:nvSpPr>
          <p:spPr>
            <a:xfrm>
              <a:off x="2510945" y="4415502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7" name="pl246">
              <a:extLst>
                <a:ext uri="{FF2B5EF4-FFF2-40B4-BE49-F238E27FC236}">
                  <a16:creationId xmlns:a16="http://schemas.microsoft.com/office/drawing/2014/main" id="{01DDDFC2-7A92-49CE-B2B7-30E1E5D19396}"/>
                </a:ext>
              </a:extLst>
            </p:cNvPr>
            <p:cNvSpPr/>
            <p:nvPr/>
          </p:nvSpPr>
          <p:spPr>
            <a:xfrm>
              <a:off x="2510945" y="5292925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" name="pl247">
              <a:extLst>
                <a:ext uri="{FF2B5EF4-FFF2-40B4-BE49-F238E27FC236}">
                  <a16:creationId xmlns:a16="http://schemas.microsoft.com/office/drawing/2014/main" id="{8A9D749E-D77C-403F-9607-A12756D8E0B9}"/>
                </a:ext>
              </a:extLst>
            </p:cNvPr>
            <p:cNvSpPr/>
            <p:nvPr/>
          </p:nvSpPr>
          <p:spPr>
            <a:xfrm>
              <a:off x="2510945" y="505578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" name="pl248">
              <a:extLst>
                <a:ext uri="{FF2B5EF4-FFF2-40B4-BE49-F238E27FC236}">
                  <a16:creationId xmlns:a16="http://schemas.microsoft.com/office/drawing/2014/main" id="{0901DF94-415D-4466-9249-D919A443EBCA}"/>
                </a:ext>
              </a:extLst>
            </p:cNvPr>
            <p:cNvSpPr/>
            <p:nvPr/>
          </p:nvSpPr>
          <p:spPr>
            <a:xfrm>
              <a:off x="2510945" y="4818642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" name="pl249">
              <a:extLst>
                <a:ext uri="{FF2B5EF4-FFF2-40B4-BE49-F238E27FC236}">
                  <a16:creationId xmlns:a16="http://schemas.microsoft.com/office/drawing/2014/main" id="{893B5A45-CC67-4153-A92D-07E9C428DCF3}"/>
                </a:ext>
              </a:extLst>
            </p:cNvPr>
            <p:cNvSpPr/>
            <p:nvPr/>
          </p:nvSpPr>
          <p:spPr>
            <a:xfrm>
              <a:off x="2510945" y="458150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" name="pl250">
              <a:extLst>
                <a:ext uri="{FF2B5EF4-FFF2-40B4-BE49-F238E27FC236}">
                  <a16:creationId xmlns:a16="http://schemas.microsoft.com/office/drawing/2014/main" id="{A33D05B3-C08E-4A89-9ECF-1C1F987B2E6A}"/>
                </a:ext>
              </a:extLst>
            </p:cNvPr>
            <p:cNvSpPr/>
            <p:nvPr/>
          </p:nvSpPr>
          <p:spPr>
            <a:xfrm>
              <a:off x="3048664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" name="pl251">
              <a:extLst>
                <a:ext uri="{FF2B5EF4-FFF2-40B4-BE49-F238E27FC236}">
                  <a16:creationId xmlns:a16="http://schemas.microsoft.com/office/drawing/2014/main" id="{BC78B659-818F-4D06-8F77-BCADB8E004DB}"/>
                </a:ext>
              </a:extLst>
            </p:cNvPr>
            <p:cNvSpPr/>
            <p:nvPr/>
          </p:nvSpPr>
          <p:spPr>
            <a:xfrm>
              <a:off x="4313886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" name="pl252">
              <a:extLst>
                <a:ext uri="{FF2B5EF4-FFF2-40B4-BE49-F238E27FC236}">
                  <a16:creationId xmlns:a16="http://schemas.microsoft.com/office/drawing/2014/main" id="{65E33125-D9D8-4FA0-8653-F61E29C75545}"/>
                </a:ext>
              </a:extLst>
            </p:cNvPr>
            <p:cNvSpPr/>
            <p:nvPr/>
          </p:nvSpPr>
          <p:spPr>
            <a:xfrm>
              <a:off x="5579107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" name="pl253">
              <a:extLst>
                <a:ext uri="{FF2B5EF4-FFF2-40B4-BE49-F238E27FC236}">
                  <a16:creationId xmlns:a16="http://schemas.microsoft.com/office/drawing/2014/main" id="{2B217431-6658-42E7-8CC6-CD820C7AB58E}"/>
                </a:ext>
              </a:extLst>
            </p:cNvPr>
            <p:cNvSpPr/>
            <p:nvPr/>
          </p:nvSpPr>
          <p:spPr>
            <a:xfrm>
              <a:off x="6844329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" name="pl254">
              <a:extLst>
                <a:ext uri="{FF2B5EF4-FFF2-40B4-BE49-F238E27FC236}">
                  <a16:creationId xmlns:a16="http://schemas.microsoft.com/office/drawing/2014/main" id="{D6BA45B0-8C2F-44C4-8E94-D6F4FEE18681}"/>
                </a:ext>
              </a:extLst>
            </p:cNvPr>
            <p:cNvSpPr/>
            <p:nvPr/>
          </p:nvSpPr>
          <p:spPr>
            <a:xfrm>
              <a:off x="2510945" y="5411496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" name="pl255">
              <a:extLst>
                <a:ext uri="{FF2B5EF4-FFF2-40B4-BE49-F238E27FC236}">
                  <a16:creationId xmlns:a16="http://schemas.microsoft.com/office/drawing/2014/main" id="{3B282E2C-53F0-4227-87CD-17B039D27AC6}"/>
                </a:ext>
              </a:extLst>
            </p:cNvPr>
            <p:cNvSpPr/>
            <p:nvPr/>
          </p:nvSpPr>
          <p:spPr>
            <a:xfrm>
              <a:off x="2510945" y="517435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" name="pl256">
              <a:extLst>
                <a:ext uri="{FF2B5EF4-FFF2-40B4-BE49-F238E27FC236}">
                  <a16:creationId xmlns:a16="http://schemas.microsoft.com/office/drawing/2014/main" id="{212F5ED9-2E32-45EF-8469-452B3541423C}"/>
                </a:ext>
              </a:extLst>
            </p:cNvPr>
            <p:cNvSpPr/>
            <p:nvPr/>
          </p:nvSpPr>
          <p:spPr>
            <a:xfrm>
              <a:off x="2510945" y="493721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" name="pl257">
              <a:extLst>
                <a:ext uri="{FF2B5EF4-FFF2-40B4-BE49-F238E27FC236}">
                  <a16:creationId xmlns:a16="http://schemas.microsoft.com/office/drawing/2014/main" id="{DB83A05D-04CF-47DB-996C-C011883C7BDB}"/>
                </a:ext>
              </a:extLst>
            </p:cNvPr>
            <p:cNvSpPr/>
            <p:nvPr/>
          </p:nvSpPr>
          <p:spPr>
            <a:xfrm>
              <a:off x="2510945" y="470007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" name="pl258">
              <a:extLst>
                <a:ext uri="{FF2B5EF4-FFF2-40B4-BE49-F238E27FC236}">
                  <a16:creationId xmlns:a16="http://schemas.microsoft.com/office/drawing/2014/main" id="{0D370674-9EF1-4209-9C5E-9A1402FD0FAE}"/>
                </a:ext>
              </a:extLst>
            </p:cNvPr>
            <p:cNvSpPr/>
            <p:nvPr/>
          </p:nvSpPr>
          <p:spPr>
            <a:xfrm>
              <a:off x="2510945" y="446293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" name="pl259">
              <a:extLst>
                <a:ext uri="{FF2B5EF4-FFF2-40B4-BE49-F238E27FC236}">
                  <a16:creationId xmlns:a16="http://schemas.microsoft.com/office/drawing/2014/main" id="{929842A4-B530-441B-AB0A-D4003CE411D2}"/>
                </a:ext>
              </a:extLst>
            </p:cNvPr>
            <p:cNvSpPr/>
            <p:nvPr/>
          </p:nvSpPr>
          <p:spPr>
            <a:xfrm>
              <a:off x="3681275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" name="pl260">
              <a:extLst>
                <a:ext uri="{FF2B5EF4-FFF2-40B4-BE49-F238E27FC236}">
                  <a16:creationId xmlns:a16="http://schemas.microsoft.com/office/drawing/2014/main" id="{FBF4EF12-D93A-4518-A484-62BC46D32013}"/>
                </a:ext>
              </a:extLst>
            </p:cNvPr>
            <p:cNvSpPr/>
            <p:nvPr/>
          </p:nvSpPr>
          <p:spPr>
            <a:xfrm>
              <a:off x="4946497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" name="pl261">
              <a:extLst>
                <a:ext uri="{FF2B5EF4-FFF2-40B4-BE49-F238E27FC236}">
                  <a16:creationId xmlns:a16="http://schemas.microsoft.com/office/drawing/2014/main" id="{C1D7E63A-A309-4636-8A05-80A07E3F6F97}"/>
                </a:ext>
              </a:extLst>
            </p:cNvPr>
            <p:cNvSpPr/>
            <p:nvPr/>
          </p:nvSpPr>
          <p:spPr>
            <a:xfrm>
              <a:off x="6211718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" name="rc262">
              <a:extLst>
                <a:ext uri="{FF2B5EF4-FFF2-40B4-BE49-F238E27FC236}">
                  <a16:creationId xmlns:a16="http://schemas.microsoft.com/office/drawing/2014/main" id="{6628FD43-398F-4204-A29C-302D96381DE0}"/>
                </a:ext>
              </a:extLst>
            </p:cNvPr>
            <p:cNvSpPr/>
            <p:nvPr/>
          </p:nvSpPr>
          <p:spPr>
            <a:xfrm>
              <a:off x="2811435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4" name="rc263">
              <a:extLst>
                <a:ext uri="{FF2B5EF4-FFF2-40B4-BE49-F238E27FC236}">
                  <a16:creationId xmlns:a16="http://schemas.microsoft.com/office/drawing/2014/main" id="{D564605B-D5DE-4C32-9F48-E0F76D0AF425}"/>
                </a:ext>
              </a:extLst>
            </p:cNvPr>
            <p:cNvSpPr/>
            <p:nvPr/>
          </p:nvSpPr>
          <p:spPr>
            <a:xfrm>
              <a:off x="2969588" y="5292925"/>
              <a:ext cx="158152" cy="11857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5" name="rc264">
              <a:extLst>
                <a:ext uri="{FF2B5EF4-FFF2-40B4-BE49-F238E27FC236}">
                  <a16:creationId xmlns:a16="http://schemas.microsoft.com/office/drawing/2014/main" id="{66C63265-3084-4052-A253-368CD0E06840}"/>
                </a:ext>
              </a:extLst>
            </p:cNvPr>
            <p:cNvSpPr/>
            <p:nvPr/>
          </p:nvSpPr>
          <p:spPr>
            <a:xfrm>
              <a:off x="3127740" y="5055784"/>
              <a:ext cx="158152" cy="355712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6" name="rc265">
              <a:extLst>
                <a:ext uri="{FF2B5EF4-FFF2-40B4-BE49-F238E27FC236}">
                  <a16:creationId xmlns:a16="http://schemas.microsoft.com/office/drawing/2014/main" id="{010F294A-73EE-493C-AEB5-5C1E2E28BD98}"/>
                </a:ext>
              </a:extLst>
            </p:cNvPr>
            <p:cNvSpPr/>
            <p:nvPr/>
          </p:nvSpPr>
          <p:spPr>
            <a:xfrm>
              <a:off x="3285893" y="4462930"/>
              <a:ext cx="158152" cy="948565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7" name="rc266">
              <a:extLst>
                <a:ext uri="{FF2B5EF4-FFF2-40B4-BE49-F238E27FC236}">
                  <a16:creationId xmlns:a16="http://schemas.microsoft.com/office/drawing/2014/main" id="{723EBDA8-FE91-4683-B2D1-901623165F12}"/>
                </a:ext>
              </a:extLst>
            </p:cNvPr>
            <p:cNvSpPr/>
            <p:nvPr/>
          </p:nvSpPr>
          <p:spPr>
            <a:xfrm>
              <a:off x="3444046" y="4937213"/>
              <a:ext cx="158152" cy="474282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8" name="rc267">
              <a:extLst>
                <a:ext uri="{FF2B5EF4-FFF2-40B4-BE49-F238E27FC236}">
                  <a16:creationId xmlns:a16="http://schemas.microsoft.com/office/drawing/2014/main" id="{753F0F38-5114-4D59-B6A0-32ACD79D4743}"/>
                </a:ext>
              </a:extLst>
            </p:cNvPr>
            <p:cNvSpPr/>
            <p:nvPr/>
          </p:nvSpPr>
          <p:spPr>
            <a:xfrm>
              <a:off x="3602199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9" name="rc268">
              <a:extLst>
                <a:ext uri="{FF2B5EF4-FFF2-40B4-BE49-F238E27FC236}">
                  <a16:creationId xmlns:a16="http://schemas.microsoft.com/office/drawing/2014/main" id="{129232FE-6EBE-4492-92E0-4A7A09CEF954}"/>
                </a:ext>
              </a:extLst>
            </p:cNvPr>
            <p:cNvSpPr/>
            <p:nvPr/>
          </p:nvSpPr>
          <p:spPr>
            <a:xfrm>
              <a:off x="3760351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0" name="rc269">
              <a:extLst>
                <a:ext uri="{FF2B5EF4-FFF2-40B4-BE49-F238E27FC236}">
                  <a16:creationId xmlns:a16="http://schemas.microsoft.com/office/drawing/2014/main" id="{118BEC61-DEDA-4BB4-B237-8061E9D4EE5C}"/>
                </a:ext>
              </a:extLst>
            </p:cNvPr>
            <p:cNvSpPr/>
            <p:nvPr/>
          </p:nvSpPr>
          <p:spPr>
            <a:xfrm>
              <a:off x="3918504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1" name="rc270">
              <a:extLst>
                <a:ext uri="{FF2B5EF4-FFF2-40B4-BE49-F238E27FC236}">
                  <a16:creationId xmlns:a16="http://schemas.microsoft.com/office/drawing/2014/main" id="{2E610B03-D7A6-44DD-BA47-7B92B54A5AD5}"/>
                </a:ext>
              </a:extLst>
            </p:cNvPr>
            <p:cNvSpPr/>
            <p:nvPr/>
          </p:nvSpPr>
          <p:spPr>
            <a:xfrm>
              <a:off x="4076657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2" name="rc271">
              <a:extLst>
                <a:ext uri="{FF2B5EF4-FFF2-40B4-BE49-F238E27FC236}">
                  <a16:creationId xmlns:a16="http://schemas.microsoft.com/office/drawing/2014/main" id="{E68D24BA-B62B-42B7-8174-6BD6F035C71A}"/>
                </a:ext>
              </a:extLst>
            </p:cNvPr>
            <p:cNvSpPr/>
            <p:nvPr/>
          </p:nvSpPr>
          <p:spPr>
            <a:xfrm>
              <a:off x="4234809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3" name="rc272">
              <a:extLst>
                <a:ext uri="{FF2B5EF4-FFF2-40B4-BE49-F238E27FC236}">
                  <a16:creationId xmlns:a16="http://schemas.microsoft.com/office/drawing/2014/main" id="{3C7E7438-3B07-4DB5-B654-54DD5C77262A}"/>
                </a:ext>
              </a:extLst>
            </p:cNvPr>
            <p:cNvSpPr/>
            <p:nvPr/>
          </p:nvSpPr>
          <p:spPr>
            <a:xfrm>
              <a:off x="4392962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4" name="rc273">
              <a:extLst>
                <a:ext uri="{FF2B5EF4-FFF2-40B4-BE49-F238E27FC236}">
                  <a16:creationId xmlns:a16="http://schemas.microsoft.com/office/drawing/2014/main" id="{094699A8-CBEB-4FCC-BC28-7978486055C2}"/>
                </a:ext>
              </a:extLst>
            </p:cNvPr>
            <p:cNvSpPr/>
            <p:nvPr/>
          </p:nvSpPr>
          <p:spPr>
            <a:xfrm>
              <a:off x="4551115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5" name="rc274">
              <a:extLst>
                <a:ext uri="{FF2B5EF4-FFF2-40B4-BE49-F238E27FC236}">
                  <a16:creationId xmlns:a16="http://schemas.microsoft.com/office/drawing/2014/main" id="{EDA9BFCA-FFD2-45E8-A235-10C2283C5F55}"/>
                </a:ext>
              </a:extLst>
            </p:cNvPr>
            <p:cNvSpPr/>
            <p:nvPr/>
          </p:nvSpPr>
          <p:spPr>
            <a:xfrm>
              <a:off x="4709267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6" name="rc275">
              <a:extLst>
                <a:ext uri="{FF2B5EF4-FFF2-40B4-BE49-F238E27FC236}">
                  <a16:creationId xmlns:a16="http://schemas.microsoft.com/office/drawing/2014/main" id="{D3C9B141-0CCF-4D22-9CD1-93555351959C}"/>
                </a:ext>
              </a:extLst>
            </p:cNvPr>
            <p:cNvSpPr/>
            <p:nvPr/>
          </p:nvSpPr>
          <p:spPr>
            <a:xfrm>
              <a:off x="4867420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7" name="rc276">
              <a:extLst>
                <a:ext uri="{FF2B5EF4-FFF2-40B4-BE49-F238E27FC236}">
                  <a16:creationId xmlns:a16="http://schemas.microsoft.com/office/drawing/2014/main" id="{0BE5DC6E-2261-444B-AEC2-EF485B48B12C}"/>
                </a:ext>
              </a:extLst>
            </p:cNvPr>
            <p:cNvSpPr/>
            <p:nvPr/>
          </p:nvSpPr>
          <p:spPr>
            <a:xfrm>
              <a:off x="5025573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8" name="rc277">
              <a:extLst>
                <a:ext uri="{FF2B5EF4-FFF2-40B4-BE49-F238E27FC236}">
                  <a16:creationId xmlns:a16="http://schemas.microsoft.com/office/drawing/2014/main" id="{DFF0C88F-BFC7-4B83-A8C4-762032D24976}"/>
                </a:ext>
              </a:extLst>
            </p:cNvPr>
            <p:cNvSpPr/>
            <p:nvPr/>
          </p:nvSpPr>
          <p:spPr>
            <a:xfrm>
              <a:off x="5183726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9" name="rc278">
              <a:extLst>
                <a:ext uri="{FF2B5EF4-FFF2-40B4-BE49-F238E27FC236}">
                  <a16:creationId xmlns:a16="http://schemas.microsoft.com/office/drawing/2014/main" id="{5D3EC7C7-B1C4-4602-92F2-DC6F46F44477}"/>
                </a:ext>
              </a:extLst>
            </p:cNvPr>
            <p:cNvSpPr/>
            <p:nvPr/>
          </p:nvSpPr>
          <p:spPr>
            <a:xfrm>
              <a:off x="5341878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0" name="rc279">
              <a:extLst>
                <a:ext uri="{FF2B5EF4-FFF2-40B4-BE49-F238E27FC236}">
                  <a16:creationId xmlns:a16="http://schemas.microsoft.com/office/drawing/2014/main" id="{740C2BFC-8CAE-41BD-A75A-43DAD10A9845}"/>
                </a:ext>
              </a:extLst>
            </p:cNvPr>
            <p:cNvSpPr/>
            <p:nvPr/>
          </p:nvSpPr>
          <p:spPr>
            <a:xfrm>
              <a:off x="5500031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1" name="rc280">
              <a:extLst>
                <a:ext uri="{FF2B5EF4-FFF2-40B4-BE49-F238E27FC236}">
                  <a16:creationId xmlns:a16="http://schemas.microsoft.com/office/drawing/2014/main" id="{9F16C497-8244-49F6-A726-F99F1E2D211B}"/>
                </a:ext>
              </a:extLst>
            </p:cNvPr>
            <p:cNvSpPr/>
            <p:nvPr/>
          </p:nvSpPr>
          <p:spPr>
            <a:xfrm>
              <a:off x="5658184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2" name="rc281">
              <a:extLst>
                <a:ext uri="{FF2B5EF4-FFF2-40B4-BE49-F238E27FC236}">
                  <a16:creationId xmlns:a16="http://schemas.microsoft.com/office/drawing/2014/main" id="{44F3EDDD-172C-4EB5-AF0A-F482502F1E95}"/>
                </a:ext>
              </a:extLst>
            </p:cNvPr>
            <p:cNvSpPr/>
            <p:nvPr/>
          </p:nvSpPr>
          <p:spPr>
            <a:xfrm>
              <a:off x="5816336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3" name="rc282">
              <a:extLst>
                <a:ext uri="{FF2B5EF4-FFF2-40B4-BE49-F238E27FC236}">
                  <a16:creationId xmlns:a16="http://schemas.microsoft.com/office/drawing/2014/main" id="{8CBAE3BC-3740-4696-9964-7592CE0D29A7}"/>
                </a:ext>
              </a:extLst>
            </p:cNvPr>
            <p:cNvSpPr/>
            <p:nvPr/>
          </p:nvSpPr>
          <p:spPr>
            <a:xfrm>
              <a:off x="5974489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4" name="rc283">
              <a:extLst>
                <a:ext uri="{FF2B5EF4-FFF2-40B4-BE49-F238E27FC236}">
                  <a16:creationId xmlns:a16="http://schemas.microsoft.com/office/drawing/2014/main" id="{1B5E8377-EC89-4D17-AFDF-27B05A93B72E}"/>
                </a:ext>
              </a:extLst>
            </p:cNvPr>
            <p:cNvSpPr/>
            <p:nvPr/>
          </p:nvSpPr>
          <p:spPr>
            <a:xfrm>
              <a:off x="6132642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5" name="rc284">
              <a:extLst>
                <a:ext uri="{FF2B5EF4-FFF2-40B4-BE49-F238E27FC236}">
                  <a16:creationId xmlns:a16="http://schemas.microsoft.com/office/drawing/2014/main" id="{A828C5F6-60F2-4822-905A-0B9909528F01}"/>
                </a:ext>
              </a:extLst>
            </p:cNvPr>
            <p:cNvSpPr/>
            <p:nvPr/>
          </p:nvSpPr>
          <p:spPr>
            <a:xfrm>
              <a:off x="6290795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6" name="rc285">
              <a:extLst>
                <a:ext uri="{FF2B5EF4-FFF2-40B4-BE49-F238E27FC236}">
                  <a16:creationId xmlns:a16="http://schemas.microsoft.com/office/drawing/2014/main" id="{617BAB87-C5BA-4173-A6BF-66FB4D9A02B5}"/>
                </a:ext>
              </a:extLst>
            </p:cNvPr>
            <p:cNvSpPr/>
            <p:nvPr/>
          </p:nvSpPr>
          <p:spPr>
            <a:xfrm>
              <a:off x="6448947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7" name="rc286">
              <a:extLst>
                <a:ext uri="{FF2B5EF4-FFF2-40B4-BE49-F238E27FC236}">
                  <a16:creationId xmlns:a16="http://schemas.microsoft.com/office/drawing/2014/main" id="{2CCFA3DC-65D6-46D1-B0AE-8F68F4EE89D2}"/>
                </a:ext>
              </a:extLst>
            </p:cNvPr>
            <p:cNvSpPr/>
            <p:nvPr/>
          </p:nvSpPr>
          <p:spPr>
            <a:xfrm>
              <a:off x="6607100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8" name="rc287">
              <a:extLst>
                <a:ext uri="{FF2B5EF4-FFF2-40B4-BE49-F238E27FC236}">
                  <a16:creationId xmlns:a16="http://schemas.microsoft.com/office/drawing/2014/main" id="{E527FFE4-CB10-46FA-A673-D1E8C30CECFE}"/>
                </a:ext>
              </a:extLst>
            </p:cNvPr>
            <p:cNvSpPr/>
            <p:nvPr/>
          </p:nvSpPr>
          <p:spPr>
            <a:xfrm>
              <a:off x="6765253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9" name="rc288">
              <a:extLst>
                <a:ext uri="{FF2B5EF4-FFF2-40B4-BE49-F238E27FC236}">
                  <a16:creationId xmlns:a16="http://schemas.microsoft.com/office/drawing/2014/main" id="{66C5C7EE-415F-4667-9429-22B790CC977B}"/>
                </a:ext>
              </a:extLst>
            </p:cNvPr>
            <p:cNvSpPr/>
            <p:nvPr/>
          </p:nvSpPr>
          <p:spPr>
            <a:xfrm>
              <a:off x="6923405" y="5411496"/>
              <a:ext cx="158152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90" name="rc289">
              <a:extLst>
                <a:ext uri="{FF2B5EF4-FFF2-40B4-BE49-F238E27FC236}">
                  <a16:creationId xmlns:a16="http://schemas.microsoft.com/office/drawing/2014/main" id="{BAE1581D-39D2-4624-BB26-7A812B62DCBA}"/>
                </a:ext>
              </a:extLst>
            </p:cNvPr>
            <p:cNvSpPr/>
            <p:nvPr/>
          </p:nvSpPr>
          <p:spPr>
            <a:xfrm>
              <a:off x="2811435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" name="rc290">
              <a:extLst>
                <a:ext uri="{FF2B5EF4-FFF2-40B4-BE49-F238E27FC236}">
                  <a16:creationId xmlns:a16="http://schemas.microsoft.com/office/drawing/2014/main" id="{ED863F6A-4480-42A4-A825-E8FB05F389B0}"/>
                </a:ext>
              </a:extLst>
            </p:cNvPr>
            <p:cNvSpPr/>
            <p:nvPr/>
          </p:nvSpPr>
          <p:spPr>
            <a:xfrm>
              <a:off x="2969588" y="5292925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" name="rc291">
              <a:extLst>
                <a:ext uri="{FF2B5EF4-FFF2-40B4-BE49-F238E27FC236}">
                  <a16:creationId xmlns:a16="http://schemas.microsoft.com/office/drawing/2014/main" id="{5BE9D87F-93CF-4446-998C-43E6A9C9DC17}"/>
                </a:ext>
              </a:extLst>
            </p:cNvPr>
            <p:cNvSpPr/>
            <p:nvPr/>
          </p:nvSpPr>
          <p:spPr>
            <a:xfrm>
              <a:off x="3127740" y="5292925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" name="rc292">
              <a:extLst>
                <a:ext uri="{FF2B5EF4-FFF2-40B4-BE49-F238E27FC236}">
                  <a16:creationId xmlns:a16="http://schemas.microsoft.com/office/drawing/2014/main" id="{1AC651D0-997B-495D-A170-B52F9A048800}"/>
                </a:ext>
              </a:extLst>
            </p:cNvPr>
            <p:cNvSpPr/>
            <p:nvPr/>
          </p:nvSpPr>
          <p:spPr>
            <a:xfrm>
              <a:off x="3285893" y="4937213"/>
              <a:ext cx="158152" cy="47428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" name="rc293">
              <a:extLst>
                <a:ext uri="{FF2B5EF4-FFF2-40B4-BE49-F238E27FC236}">
                  <a16:creationId xmlns:a16="http://schemas.microsoft.com/office/drawing/2014/main" id="{6024858B-A783-4EDC-9904-873EA9979971}"/>
                </a:ext>
              </a:extLst>
            </p:cNvPr>
            <p:cNvSpPr/>
            <p:nvPr/>
          </p:nvSpPr>
          <p:spPr>
            <a:xfrm>
              <a:off x="3444046" y="5055784"/>
              <a:ext cx="158152" cy="355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" name="rc294">
              <a:extLst>
                <a:ext uri="{FF2B5EF4-FFF2-40B4-BE49-F238E27FC236}">
                  <a16:creationId xmlns:a16="http://schemas.microsoft.com/office/drawing/2014/main" id="{0851A79E-9782-4E75-BF22-36D1FCA7AA61}"/>
                </a:ext>
              </a:extLst>
            </p:cNvPr>
            <p:cNvSpPr/>
            <p:nvPr/>
          </p:nvSpPr>
          <p:spPr>
            <a:xfrm>
              <a:off x="3602199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" name="rc295">
              <a:extLst>
                <a:ext uri="{FF2B5EF4-FFF2-40B4-BE49-F238E27FC236}">
                  <a16:creationId xmlns:a16="http://schemas.microsoft.com/office/drawing/2014/main" id="{6D37B00B-30C4-4411-94DA-A7DE83EB0B1C}"/>
                </a:ext>
              </a:extLst>
            </p:cNvPr>
            <p:cNvSpPr/>
            <p:nvPr/>
          </p:nvSpPr>
          <p:spPr>
            <a:xfrm>
              <a:off x="3760351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" name="rc296">
              <a:extLst>
                <a:ext uri="{FF2B5EF4-FFF2-40B4-BE49-F238E27FC236}">
                  <a16:creationId xmlns:a16="http://schemas.microsoft.com/office/drawing/2014/main" id="{88C16E64-13D9-4EA1-A966-1A2612B7F40A}"/>
                </a:ext>
              </a:extLst>
            </p:cNvPr>
            <p:cNvSpPr/>
            <p:nvPr/>
          </p:nvSpPr>
          <p:spPr>
            <a:xfrm>
              <a:off x="3918504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" name="rc297">
              <a:extLst>
                <a:ext uri="{FF2B5EF4-FFF2-40B4-BE49-F238E27FC236}">
                  <a16:creationId xmlns:a16="http://schemas.microsoft.com/office/drawing/2014/main" id="{A426E0B6-65F0-411F-BF9C-84F7A6F3A1F1}"/>
                </a:ext>
              </a:extLst>
            </p:cNvPr>
            <p:cNvSpPr/>
            <p:nvPr/>
          </p:nvSpPr>
          <p:spPr>
            <a:xfrm>
              <a:off x="4076657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" name="rc298">
              <a:extLst>
                <a:ext uri="{FF2B5EF4-FFF2-40B4-BE49-F238E27FC236}">
                  <a16:creationId xmlns:a16="http://schemas.microsoft.com/office/drawing/2014/main" id="{FD60A89B-ACB3-471B-952D-1BFA1050552D}"/>
                </a:ext>
              </a:extLst>
            </p:cNvPr>
            <p:cNvSpPr/>
            <p:nvPr/>
          </p:nvSpPr>
          <p:spPr>
            <a:xfrm>
              <a:off x="4234809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" name="rc299">
              <a:extLst>
                <a:ext uri="{FF2B5EF4-FFF2-40B4-BE49-F238E27FC236}">
                  <a16:creationId xmlns:a16="http://schemas.microsoft.com/office/drawing/2014/main" id="{AD3DBC5E-B7A3-47B3-B75A-3E5308A43104}"/>
                </a:ext>
              </a:extLst>
            </p:cNvPr>
            <p:cNvSpPr/>
            <p:nvPr/>
          </p:nvSpPr>
          <p:spPr>
            <a:xfrm>
              <a:off x="4392962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" name="rc300">
              <a:extLst>
                <a:ext uri="{FF2B5EF4-FFF2-40B4-BE49-F238E27FC236}">
                  <a16:creationId xmlns:a16="http://schemas.microsoft.com/office/drawing/2014/main" id="{4AF15254-812A-436B-97EB-C2A255131AEC}"/>
                </a:ext>
              </a:extLst>
            </p:cNvPr>
            <p:cNvSpPr/>
            <p:nvPr/>
          </p:nvSpPr>
          <p:spPr>
            <a:xfrm>
              <a:off x="4551115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" name="rc301">
              <a:extLst>
                <a:ext uri="{FF2B5EF4-FFF2-40B4-BE49-F238E27FC236}">
                  <a16:creationId xmlns:a16="http://schemas.microsoft.com/office/drawing/2014/main" id="{87070757-EC01-4F17-8E2B-250A05AD5524}"/>
                </a:ext>
              </a:extLst>
            </p:cNvPr>
            <p:cNvSpPr/>
            <p:nvPr/>
          </p:nvSpPr>
          <p:spPr>
            <a:xfrm>
              <a:off x="4709267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" name="rc302">
              <a:extLst>
                <a:ext uri="{FF2B5EF4-FFF2-40B4-BE49-F238E27FC236}">
                  <a16:creationId xmlns:a16="http://schemas.microsoft.com/office/drawing/2014/main" id="{29CE8E64-BF10-4F0E-885F-19E5AA6C0E51}"/>
                </a:ext>
              </a:extLst>
            </p:cNvPr>
            <p:cNvSpPr/>
            <p:nvPr/>
          </p:nvSpPr>
          <p:spPr>
            <a:xfrm>
              <a:off x="4867420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" name="rc303">
              <a:extLst>
                <a:ext uri="{FF2B5EF4-FFF2-40B4-BE49-F238E27FC236}">
                  <a16:creationId xmlns:a16="http://schemas.microsoft.com/office/drawing/2014/main" id="{D398ECCB-B1C6-40A7-8D8A-0A7253FDD4F2}"/>
                </a:ext>
              </a:extLst>
            </p:cNvPr>
            <p:cNvSpPr/>
            <p:nvPr/>
          </p:nvSpPr>
          <p:spPr>
            <a:xfrm>
              <a:off x="5025573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" name="rc304">
              <a:extLst>
                <a:ext uri="{FF2B5EF4-FFF2-40B4-BE49-F238E27FC236}">
                  <a16:creationId xmlns:a16="http://schemas.microsoft.com/office/drawing/2014/main" id="{8E2867AF-1FEE-44C6-B058-18F7268225D1}"/>
                </a:ext>
              </a:extLst>
            </p:cNvPr>
            <p:cNvSpPr/>
            <p:nvPr/>
          </p:nvSpPr>
          <p:spPr>
            <a:xfrm>
              <a:off x="5183726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" name="rc305">
              <a:extLst>
                <a:ext uri="{FF2B5EF4-FFF2-40B4-BE49-F238E27FC236}">
                  <a16:creationId xmlns:a16="http://schemas.microsoft.com/office/drawing/2014/main" id="{E180DDB3-FE1C-471D-9784-48C5976EBF74}"/>
                </a:ext>
              </a:extLst>
            </p:cNvPr>
            <p:cNvSpPr/>
            <p:nvPr/>
          </p:nvSpPr>
          <p:spPr>
            <a:xfrm>
              <a:off x="5341878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" name="rc306">
              <a:extLst>
                <a:ext uri="{FF2B5EF4-FFF2-40B4-BE49-F238E27FC236}">
                  <a16:creationId xmlns:a16="http://schemas.microsoft.com/office/drawing/2014/main" id="{55A52183-154A-4D5E-B3D0-00E7B19614C4}"/>
                </a:ext>
              </a:extLst>
            </p:cNvPr>
            <p:cNvSpPr/>
            <p:nvPr/>
          </p:nvSpPr>
          <p:spPr>
            <a:xfrm>
              <a:off x="5500031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" name="rc307">
              <a:extLst>
                <a:ext uri="{FF2B5EF4-FFF2-40B4-BE49-F238E27FC236}">
                  <a16:creationId xmlns:a16="http://schemas.microsoft.com/office/drawing/2014/main" id="{77B8107B-0192-4E09-83DB-73E6C1C26E07}"/>
                </a:ext>
              </a:extLst>
            </p:cNvPr>
            <p:cNvSpPr/>
            <p:nvPr/>
          </p:nvSpPr>
          <p:spPr>
            <a:xfrm>
              <a:off x="5658184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" name="rc308">
              <a:extLst>
                <a:ext uri="{FF2B5EF4-FFF2-40B4-BE49-F238E27FC236}">
                  <a16:creationId xmlns:a16="http://schemas.microsoft.com/office/drawing/2014/main" id="{6BF565D1-3919-4F3B-94DA-D4B8CBE17048}"/>
                </a:ext>
              </a:extLst>
            </p:cNvPr>
            <p:cNvSpPr/>
            <p:nvPr/>
          </p:nvSpPr>
          <p:spPr>
            <a:xfrm>
              <a:off x="5816336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" name="rc309">
              <a:extLst>
                <a:ext uri="{FF2B5EF4-FFF2-40B4-BE49-F238E27FC236}">
                  <a16:creationId xmlns:a16="http://schemas.microsoft.com/office/drawing/2014/main" id="{70ED52AF-3D05-4653-AB45-B794B4E3C1A4}"/>
                </a:ext>
              </a:extLst>
            </p:cNvPr>
            <p:cNvSpPr/>
            <p:nvPr/>
          </p:nvSpPr>
          <p:spPr>
            <a:xfrm>
              <a:off x="5974489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" name="rc310">
              <a:extLst>
                <a:ext uri="{FF2B5EF4-FFF2-40B4-BE49-F238E27FC236}">
                  <a16:creationId xmlns:a16="http://schemas.microsoft.com/office/drawing/2014/main" id="{27B7207C-5990-432A-AB12-910C682C0FEB}"/>
                </a:ext>
              </a:extLst>
            </p:cNvPr>
            <p:cNvSpPr/>
            <p:nvPr/>
          </p:nvSpPr>
          <p:spPr>
            <a:xfrm>
              <a:off x="6132642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" name="rc311">
              <a:extLst>
                <a:ext uri="{FF2B5EF4-FFF2-40B4-BE49-F238E27FC236}">
                  <a16:creationId xmlns:a16="http://schemas.microsoft.com/office/drawing/2014/main" id="{755D80A8-4F5E-4E4C-B46D-27A23AD56E76}"/>
                </a:ext>
              </a:extLst>
            </p:cNvPr>
            <p:cNvSpPr/>
            <p:nvPr/>
          </p:nvSpPr>
          <p:spPr>
            <a:xfrm>
              <a:off x="6290795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" name="rc312">
              <a:extLst>
                <a:ext uri="{FF2B5EF4-FFF2-40B4-BE49-F238E27FC236}">
                  <a16:creationId xmlns:a16="http://schemas.microsoft.com/office/drawing/2014/main" id="{E6DF3FE8-9E87-4A67-B464-12546DF50551}"/>
                </a:ext>
              </a:extLst>
            </p:cNvPr>
            <p:cNvSpPr/>
            <p:nvPr/>
          </p:nvSpPr>
          <p:spPr>
            <a:xfrm>
              <a:off x="6448947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" name="rc313">
              <a:extLst>
                <a:ext uri="{FF2B5EF4-FFF2-40B4-BE49-F238E27FC236}">
                  <a16:creationId xmlns:a16="http://schemas.microsoft.com/office/drawing/2014/main" id="{11556334-90B8-4805-A06F-E6BB77D9C2AC}"/>
                </a:ext>
              </a:extLst>
            </p:cNvPr>
            <p:cNvSpPr/>
            <p:nvPr/>
          </p:nvSpPr>
          <p:spPr>
            <a:xfrm>
              <a:off x="6607100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" name="rc314">
              <a:extLst>
                <a:ext uri="{FF2B5EF4-FFF2-40B4-BE49-F238E27FC236}">
                  <a16:creationId xmlns:a16="http://schemas.microsoft.com/office/drawing/2014/main" id="{EA0A5FE8-5565-4F68-B925-FF2474993E0C}"/>
                </a:ext>
              </a:extLst>
            </p:cNvPr>
            <p:cNvSpPr/>
            <p:nvPr/>
          </p:nvSpPr>
          <p:spPr>
            <a:xfrm>
              <a:off x="6765253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" name="rc315">
              <a:extLst>
                <a:ext uri="{FF2B5EF4-FFF2-40B4-BE49-F238E27FC236}">
                  <a16:creationId xmlns:a16="http://schemas.microsoft.com/office/drawing/2014/main" id="{E4D1D96B-A6EB-40BD-95A9-5C66683D8230}"/>
                </a:ext>
              </a:extLst>
            </p:cNvPr>
            <p:cNvSpPr/>
            <p:nvPr/>
          </p:nvSpPr>
          <p:spPr>
            <a:xfrm>
              <a:off x="6923405" y="5411496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" name="rc316">
              <a:extLst>
                <a:ext uri="{FF2B5EF4-FFF2-40B4-BE49-F238E27FC236}">
                  <a16:creationId xmlns:a16="http://schemas.microsoft.com/office/drawing/2014/main" id="{F98F4CD7-70B0-4E64-8456-B63356D9312D}"/>
                </a:ext>
              </a:extLst>
            </p:cNvPr>
            <p:cNvSpPr/>
            <p:nvPr/>
          </p:nvSpPr>
          <p:spPr>
            <a:xfrm>
              <a:off x="2510945" y="5528513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18" name="pl317">
              <a:extLst>
                <a:ext uri="{FF2B5EF4-FFF2-40B4-BE49-F238E27FC236}">
                  <a16:creationId xmlns:a16="http://schemas.microsoft.com/office/drawing/2014/main" id="{E238EE18-016E-4AEC-808C-75C575141280}"/>
                </a:ext>
              </a:extLst>
            </p:cNvPr>
            <p:cNvSpPr/>
            <p:nvPr/>
          </p:nvSpPr>
          <p:spPr>
            <a:xfrm>
              <a:off x="2510945" y="640593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" name="pl318">
              <a:extLst>
                <a:ext uri="{FF2B5EF4-FFF2-40B4-BE49-F238E27FC236}">
                  <a16:creationId xmlns:a16="http://schemas.microsoft.com/office/drawing/2014/main" id="{F0D2824B-32FE-4870-A194-95EB8DEFB91C}"/>
                </a:ext>
              </a:extLst>
            </p:cNvPr>
            <p:cNvSpPr/>
            <p:nvPr/>
          </p:nvSpPr>
          <p:spPr>
            <a:xfrm>
              <a:off x="2510945" y="6168795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" name="pl319">
              <a:extLst>
                <a:ext uri="{FF2B5EF4-FFF2-40B4-BE49-F238E27FC236}">
                  <a16:creationId xmlns:a16="http://schemas.microsoft.com/office/drawing/2014/main" id="{11D2D59D-DB07-48F7-93BE-C2988262AAF5}"/>
                </a:ext>
              </a:extLst>
            </p:cNvPr>
            <p:cNvSpPr/>
            <p:nvPr/>
          </p:nvSpPr>
          <p:spPr>
            <a:xfrm>
              <a:off x="2510945" y="593165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" name="pl320">
              <a:extLst>
                <a:ext uri="{FF2B5EF4-FFF2-40B4-BE49-F238E27FC236}">
                  <a16:creationId xmlns:a16="http://schemas.microsoft.com/office/drawing/2014/main" id="{781D0F88-3027-4F1B-8366-679D85AB7FCF}"/>
                </a:ext>
              </a:extLst>
            </p:cNvPr>
            <p:cNvSpPr/>
            <p:nvPr/>
          </p:nvSpPr>
          <p:spPr>
            <a:xfrm>
              <a:off x="2510945" y="5694512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" name="pl321">
              <a:extLst>
                <a:ext uri="{FF2B5EF4-FFF2-40B4-BE49-F238E27FC236}">
                  <a16:creationId xmlns:a16="http://schemas.microsoft.com/office/drawing/2014/main" id="{95A967CA-AAFF-44F5-8858-445D050B06FC}"/>
                </a:ext>
              </a:extLst>
            </p:cNvPr>
            <p:cNvSpPr/>
            <p:nvPr/>
          </p:nvSpPr>
          <p:spPr>
            <a:xfrm>
              <a:off x="3048664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" name="pl322">
              <a:extLst>
                <a:ext uri="{FF2B5EF4-FFF2-40B4-BE49-F238E27FC236}">
                  <a16:creationId xmlns:a16="http://schemas.microsoft.com/office/drawing/2014/main" id="{C0540C1D-422F-4134-B039-D14C3B453B8F}"/>
                </a:ext>
              </a:extLst>
            </p:cNvPr>
            <p:cNvSpPr/>
            <p:nvPr/>
          </p:nvSpPr>
          <p:spPr>
            <a:xfrm>
              <a:off x="4313886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" name="pl323">
              <a:extLst>
                <a:ext uri="{FF2B5EF4-FFF2-40B4-BE49-F238E27FC236}">
                  <a16:creationId xmlns:a16="http://schemas.microsoft.com/office/drawing/2014/main" id="{DC259683-4F6F-4704-A434-936B9B520D11}"/>
                </a:ext>
              </a:extLst>
            </p:cNvPr>
            <p:cNvSpPr/>
            <p:nvPr/>
          </p:nvSpPr>
          <p:spPr>
            <a:xfrm>
              <a:off x="5579107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" name="pl324">
              <a:extLst>
                <a:ext uri="{FF2B5EF4-FFF2-40B4-BE49-F238E27FC236}">
                  <a16:creationId xmlns:a16="http://schemas.microsoft.com/office/drawing/2014/main" id="{9F1E2568-4244-4DBF-B97B-7106DD15FC53}"/>
                </a:ext>
              </a:extLst>
            </p:cNvPr>
            <p:cNvSpPr/>
            <p:nvPr/>
          </p:nvSpPr>
          <p:spPr>
            <a:xfrm>
              <a:off x="6844329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" name="pl325">
              <a:extLst>
                <a:ext uri="{FF2B5EF4-FFF2-40B4-BE49-F238E27FC236}">
                  <a16:creationId xmlns:a16="http://schemas.microsoft.com/office/drawing/2014/main" id="{CB71BE25-3160-4B2B-8E41-2D94A086B44F}"/>
                </a:ext>
              </a:extLst>
            </p:cNvPr>
            <p:cNvSpPr/>
            <p:nvPr/>
          </p:nvSpPr>
          <p:spPr>
            <a:xfrm>
              <a:off x="2510945" y="652450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" name="pl326">
              <a:extLst>
                <a:ext uri="{FF2B5EF4-FFF2-40B4-BE49-F238E27FC236}">
                  <a16:creationId xmlns:a16="http://schemas.microsoft.com/office/drawing/2014/main" id="{14D00DBC-737D-4FFF-8EAF-CCCE378CEE45}"/>
                </a:ext>
              </a:extLst>
            </p:cNvPr>
            <p:cNvSpPr/>
            <p:nvPr/>
          </p:nvSpPr>
          <p:spPr>
            <a:xfrm>
              <a:off x="2510945" y="6287366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" name="pl327">
              <a:extLst>
                <a:ext uri="{FF2B5EF4-FFF2-40B4-BE49-F238E27FC236}">
                  <a16:creationId xmlns:a16="http://schemas.microsoft.com/office/drawing/2014/main" id="{70A2A335-03AE-414F-ABCF-01A813B49C50}"/>
                </a:ext>
              </a:extLst>
            </p:cNvPr>
            <p:cNvSpPr/>
            <p:nvPr/>
          </p:nvSpPr>
          <p:spPr>
            <a:xfrm>
              <a:off x="2510945" y="605022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" name="pl328">
              <a:extLst>
                <a:ext uri="{FF2B5EF4-FFF2-40B4-BE49-F238E27FC236}">
                  <a16:creationId xmlns:a16="http://schemas.microsoft.com/office/drawing/2014/main" id="{9E5F0ED8-C6C7-4A78-BAC4-56FEE91C15AF}"/>
                </a:ext>
              </a:extLst>
            </p:cNvPr>
            <p:cNvSpPr/>
            <p:nvPr/>
          </p:nvSpPr>
          <p:spPr>
            <a:xfrm>
              <a:off x="2510945" y="581308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" name="pl329">
              <a:extLst>
                <a:ext uri="{FF2B5EF4-FFF2-40B4-BE49-F238E27FC236}">
                  <a16:creationId xmlns:a16="http://schemas.microsoft.com/office/drawing/2014/main" id="{984CD4BB-5ED4-4F46-A8B3-60125563BEFB}"/>
                </a:ext>
              </a:extLst>
            </p:cNvPr>
            <p:cNvSpPr/>
            <p:nvPr/>
          </p:nvSpPr>
          <p:spPr>
            <a:xfrm>
              <a:off x="2510945" y="557594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" name="pl330">
              <a:extLst>
                <a:ext uri="{FF2B5EF4-FFF2-40B4-BE49-F238E27FC236}">
                  <a16:creationId xmlns:a16="http://schemas.microsoft.com/office/drawing/2014/main" id="{84C523C4-323C-433B-9FC3-2AE9441966E8}"/>
                </a:ext>
              </a:extLst>
            </p:cNvPr>
            <p:cNvSpPr/>
            <p:nvPr/>
          </p:nvSpPr>
          <p:spPr>
            <a:xfrm>
              <a:off x="3681275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" name="pl331">
              <a:extLst>
                <a:ext uri="{FF2B5EF4-FFF2-40B4-BE49-F238E27FC236}">
                  <a16:creationId xmlns:a16="http://schemas.microsoft.com/office/drawing/2014/main" id="{D98BD7F9-0E57-463C-915E-DECC59EF4CB7}"/>
                </a:ext>
              </a:extLst>
            </p:cNvPr>
            <p:cNvSpPr/>
            <p:nvPr/>
          </p:nvSpPr>
          <p:spPr>
            <a:xfrm>
              <a:off x="4946497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" name="pl332">
              <a:extLst>
                <a:ext uri="{FF2B5EF4-FFF2-40B4-BE49-F238E27FC236}">
                  <a16:creationId xmlns:a16="http://schemas.microsoft.com/office/drawing/2014/main" id="{93903491-AA87-41D1-AC91-BBD2C5F74EFC}"/>
                </a:ext>
              </a:extLst>
            </p:cNvPr>
            <p:cNvSpPr/>
            <p:nvPr/>
          </p:nvSpPr>
          <p:spPr>
            <a:xfrm>
              <a:off x="6211718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" name="rc333">
              <a:extLst>
                <a:ext uri="{FF2B5EF4-FFF2-40B4-BE49-F238E27FC236}">
                  <a16:creationId xmlns:a16="http://schemas.microsoft.com/office/drawing/2014/main" id="{B02E1D0B-E3EA-47C2-8D12-D38865321CCB}"/>
                </a:ext>
              </a:extLst>
            </p:cNvPr>
            <p:cNvSpPr/>
            <p:nvPr/>
          </p:nvSpPr>
          <p:spPr>
            <a:xfrm>
              <a:off x="2811435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5" name="rc334">
              <a:extLst>
                <a:ext uri="{FF2B5EF4-FFF2-40B4-BE49-F238E27FC236}">
                  <a16:creationId xmlns:a16="http://schemas.microsoft.com/office/drawing/2014/main" id="{09ED3569-7424-483C-91EA-D68E002CC8D9}"/>
                </a:ext>
              </a:extLst>
            </p:cNvPr>
            <p:cNvSpPr/>
            <p:nvPr/>
          </p:nvSpPr>
          <p:spPr>
            <a:xfrm>
              <a:off x="2969588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6" name="rc335">
              <a:extLst>
                <a:ext uri="{FF2B5EF4-FFF2-40B4-BE49-F238E27FC236}">
                  <a16:creationId xmlns:a16="http://schemas.microsoft.com/office/drawing/2014/main" id="{B526A87A-845C-4C51-AD6F-DE285FFFCBF6}"/>
                </a:ext>
              </a:extLst>
            </p:cNvPr>
            <p:cNvSpPr/>
            <p:nvPr/>
          </p:nvSpPr>
          <p:spPr>
            <a:xfrm>
              <a:off x="3127740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7" name="rc336">
              <a:extLst>
                <a:ext uri="{FF2B5EF4-FFF2-40B4-BE49-F238E27FC236}">
                  <a16:creationId xmlns:a16="http://schemas.microsoft.com/office/drawing/2014/main" id="{28791083-DEB1-421A-AE85-8BBE458F46E0}"/>
                </a:ext>
              </a:extLst>
            </p:cNvPr>
            <p:cNvSpPr/>
            <p:nvPr/>
          </p:nvSpPr>
          <p:spPr>
            <a:xfrm>
              <a:off x="3285893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8" name="rc337">
              <a:extLst>
                <a:ext uri="{FF2B5EF4-FFF2-40B4-BE49-F238E27FC236}">
                  <a16:creationId xmlns:a16="http://schemas.microsoft.com/office/drawing/2014/main" id="{D37A9B32-59A6-4129-AC21-4C8104110199}"/>
                </a:ext>
              </a:extLst>
            </p:cNvPr>
            <p:cNvSpPr/>
            <p:nvPr/>
          </p:nvSpPr>
          <p:spPr>
            <a:xfrm>
              <a:off x="3444046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9" name="rc338">
              <a:extLst>
                <a:ext uri="{FF2B5EF4-FFF2-40B4-BE49-F238E27FC236}">
                  <a16:creationId xmlns:a16="http://schemas.microsoft.com/office/drawing/2014/main" id="{1E9B8A4C-9A11-408A-BC80-62FAA12B3426}"/>
                </a:ext>
              </a:extLst>
            </p:cNvPr>
            <p:cNvSpPr/>
            <p:nvPr/>
          </p:nvSpPr>
          <p:spPr>
            <a:xfrm>
              <a:off x="3602199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0" name="rc339">
              <a:extLst>
                <a:ext uri="{FF2B5EF4-FFF2-40B4-BE49-F238E27FC236}">
                  <a16:creationId xmlns:a16="http://schemas.microsoft.com/office/drawing/2014/main" id="{B0682071-F31C-4A31-869C-DEF301C6818D}"/>
                </a:ext>
              </a:extLst>
            </p:cNvPr>
            <p:cNvSpPr/>
            <p:nvPr/>
          </p:nvSpPr>
          <p:spPr>
            <a:xfrm>
              <a:off x="3760351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1" name="rc340">
              <a:extLst>
                <a:ext uri="{FF2B5EF4-FFF2-40B4-BE49-F238E27FC236}">
                  <a16:creationId xmlns:a16="http://schemas.microsoft.com/office/drawing/2014/main" id="{B874EAFD-09A7-41C3-85E6-844937909CFA}"/>
                </a:ext>
              </a:extLst>
            </p:cNvPr>
            <p:cNvSpPr/>
            <p:nvPr/>
          </p:nvSpPr>
          <p:spPr>
            <a:xfrm>
              <a:off x="3918504" y="6405937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2" name="rc341">
              <a:extLst>
                <a:ext uri="{FF2B5EF4-FFF2-40B4-BE49-F238E27FC236}">
                  <a16:creationId xmlns:a16="http://schemas.microsoft.com/office/drawing/2014/main" id="{BA4A44AE-E263-4837-AD3B-DC2800BCBC53}"/>
                </a:ext>
              </a:extLst>
            </p:cNvPr>
            <p:cNvSpPr/>
            <p:nvPr/>
          </p:nvSpPr>
          <p:spPr>
            <a:xfrm>
              <a:off x="4076657" y="6287366"/>
              <a:ext cx="158152" cy="237141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3" name="rc342">
              <a:extLst>
                <a:ext uri="{FF2B5EF4-FFF2-40B4-BE49-F238E27FC236}">
                  <a16:creationId xmlns:a16="http://schemas.microsoft.com/office/drawing/2014/main" id="{CB36649B-53E2-4F50-8A7C-6FCDD2830E73}"/>
                </a:ext>
              </a:extLst>
            </p:cNvPr>
            <p:cNvSpPr/>
            <p:nvPr/>
          </p:nvSpPr>
          <p:spPr>
            <a:xfrm>
              <a:off x="4234809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4" name="rc343">
              <a:extLst>
                <a:ext uri="{FF2B5EF4-FFF2-40B4-BE49-F238E27FC236}">
                  <a16:creationId xmlns:a16="http://schemas.microsoft.com/office/drawing/2014/main" id="{599778EF-7EED-4DA4-8CE6-6FC18487576F}"/>
                </a:ext>
              </a:extLst>
            </p:cNvPr>
            <p:cNvSpPr/>
            <p:nvPr/>
          </p:nvSpPr>
          <p:spPr>
            <a:xfrm>
              <a:off x="4392962" y="6287366"/>
              <a:ext cx="158152" cy="237141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5" name="rc344">
              <a:extLst>
                <a:ext uri="{FF2B5EF4-FFF2-40B4-BE49-F238E27FC236}">
                  <a16:creationId xmlns:a16="http://schemas.microsoft.com/office/drawing/2014/main" id="{1E72840B-9A9B-4E02-928A-D060D71C3B31}"/>
                </a:ext>
              </a:extLst>
            </p:cNvPr>
            <p:cNvSpPr/>
            <p:nvPr/>
          </p:nvSpPr>
          <p:spPr>
            <a:xfrm>
              <a:off x="4551115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6" name="rc345">
              <a:extLst>
                <a:ext uri="{FF2B5EF4-FFF2-40B4-BE49-F238E27FC236}">
                  <a16:creationId xmlns:a16="http://schemas.microsoft.com/office/drawing/2014/main" id="{3F6AA7C3-B013-4B73-8AAA-5AC51C495B5D}"/>
                </a:ext>
              </a:extLst>
            </p:cNvPr>
            <p:cNvSpPr/>
            <p:nvPr/>
          </p:nvSpPr>
          <p:spPr>
            <a:xfrm>
              <a:off x="4709267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7" name="rc346">
              <a:extLst>
                <a:ext uri="{FF2B5EF4-FFF2-40B4-BE49-F238E27FC236}">
                  <a16:creationId xmlns:a16="http://schemas.microsoft.com/office/drawing/2014/main" id="{DBECA08F-7A63-49FE-8390-7F83BA90FBD1}"/>
                </a:ext>
              </a:extLst>
            </p:cNvPr>
            <p:cNvSpPr/>
            <p:nvPr/>
          </p:nvSpPr>
          <p:spPr>
            <a:xfrm>
              <a:off x="4867420" y="6405937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8" name="rc347">
              <a:extLst>
                <a:ext uri="{FF2B5EF4-FFF2-40B4-BE49-F238E27FC236}">
                  <a16:creationId xmlns:a16="http://schemas.microsoft.com/office/drawing/2014/main" id="{B8C7E0C9-6BEF-49DA-8E69-0569C34AF89A}"/>
                </a:ext>
              </a:extLst>
            </p:cNvPr>
            <p:cNvSpPr/>
            <p:nvPr/>
          </p:nvSpPr>
          <p:spPr>
            <a:xfrm>
              <a:off x="5025573" y="6405937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9" name="rc348">
              <a:extLst>
                <a:ext uri="{FF2B5EF4-FFF2-40B4-BE49-F238E27FC236}">
                  <a16:creationId xmlns:a16="http://schemas.microsoft.com/office/drawing/2014/main" id="{6651A7AF-B8D2-470E-89F4-4448FB398C03}"/>
                </a:ext>
              </a:extLst>
            </p:cNvPr>
            <p:cNvSpPr/>
            <p:nvPr/>
          </p:nvSpPr>
          <p:spPr>
            <a:xfrm>
              <a:off x="5183726" y="6405937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0" name="rc349">
              <a:extLst>
                <a:ext uri="{FF2B5EF4-FFF2-40B4-BE49-F238E27FC236}">
                  <a16:creationId xmlns:a16="http://schemas.microsoft.com/office/drawing/2014/main" id="{A5547D58-58D7-4883-9872-2A3F4FEC1645}"/>
                </a:ext>
              </a:extLst>
            </p:cNvPr>
            <p:cNvSpPr/>
            <p:nvPr/>
          </p:nvSpPr>
          <p:spPr>
            <a:xfrm>
              <a:off x="5341878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1" name="rc350">
              <a:extLst>
                <a:ext uri="{FF2B5EF4-FFF2-40B4-BE49-F238E27FC236}">
                  <a16:creationId xmlns:a16="http://schemas.microsoft.com/office/drawing/2014/main" id="{2E474541-EB58-4D13-B2ED-6B118855A4AD}"/>
                </a:ext>
              </a:extLst>
            </p:cNvPr>
            <p:cNvSpPr/>
            <p:nvPr/>
          </p:nvSpPr>
          <p:spPr>
            <a:xfrm>
              <a:off x="5500031" y="6050224"/>
              <a:ext cx="158152" cy="474282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2" name="rc351">
              <a:extLst>
                <a:ext uri="{FF2B5EF4-FFF2-40B4-BE49-F238E27FC236}">
                  <a16:creationId xmlns:a16="http://schemas.microsoft.com/office/drawing/2014/main" id="{A55FFEF5-8013-4406-B286-9259B5CBF30B}"/>
                </a:ext>
              </a:extLst>
            </p:cNvPr>
            <p:cNvSpPr/>
            <p:nvPr/>
          </p:nvSpPr>
          <p:spPr>
            <a:xfrm>
              <a:off x="5658184" y="6405937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3" name="rc352">
              <a:extLst>
                <a:ext uri="{FF2B5EF4-FFF2-40B4-BE49-F238E27FC236}">
                  <a16:creationId xmlns:a16="http://schemas.microsoft.com/office/drawing/2014/main" id="{A8E60EDA-ACF7-404F-BFAA-67D7746BAA9D}"/>
                </a:ext>
              </a:extLst>
            </p:cNvPr>
            <p:cNvSpPr/>
            <p:nvPr/>
          </p:nvSpPr>
          <p:spPr>
            <a:xfrm>
              <a:off x="5816336" y="6405937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4" name="rc353">
              <a:extLst>
                <a:ext uri="{FF2B5EF4-FFF2-40B4-BE49-F238E27FC236}">
                  <a16:creationId xmlns:a16="http://schemas.microsoft.com/office/drawing/2014/main" id="{51C7E711-D6E0-4501-8542-D68B39CF2D78}"/>
                </a:ext>
              </a:extLst>
            </p:cNvPr>
            <p:cNvSpPr/>
            <p:nvPr/>
          </p:nvSpPr>
          <p:spPr>
            <a:xfrm>
              <a:off x="5974489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5" name="rc354">
              <a:extLst>
                <a:ext uri="{FF2B5EF4-FFF2-40B4-BE49-F238E27FC236}">
                  <a16:creationId xmlns:a16="http://schemas.microsoft.com/office/drawing/2014/main" id="{F547342F-5AB2-45FB-9278-40962564ED5F}"/>
                </a:ext>
              </a:extLst>
            </p:cNvPr>
            <p:cNvSpPr/>
            <p:nvPr/>
          </p:nvSpPr>
          <p:spPr>
            <a:xfrm>
              <a:off x="6132642" y="6405937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6" name="rc355">
              <a:extLst>
                <a:ext uri="{FF2B5EF4-FFF2-40B4-BE49-F238E27FC236}">
                  <a16:creationId xmlns:a16="http://schemas.microsoft.com/office/drawing/2014/main" id="{AFE6B9A1-8DDF-4AF2-9F5E-CEB250086351}"/>
                </a:ext>
              </a:extLst>
            </p:cNvPr>
            <p:cNvSpPr/>
            <p:nvPr/>
          </p:nvSpPr>
          <p:spPr>
            <a:xfrm>
              <a:off x="6290795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7" name="rc356">
              <a:extLst>
                <a:ext uri="{FF2B5EF4-FFF2-40B4-BE49-F238E27FC236}">
                  <a16:creationId xmlns:a16="http://schemas.microsoft.com/office/drawing/2014/main" id="{F8A710D8-728E-42E2-8089-823583E0DD2D}"/>
                </a:ext>
              </a:extLst>
            </p:cNvPr>
            <p:cNvSpPr/>
            <p:nvPr/>
          </p:nvSpPr>
          <p:spPr>
            <a:xfrm>
              <a:off x="6448947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8" name="rc357">
              <a:extLst>
                <a:ext uri="{FF2B5EF4-FFF2-40B4-BE49-F238E27FC236}">
                  <a16:creationId xmlns:a16="http://schemas.microsoft.com/office/drawing/2014/main" id="{1452BCF6-1E50-45C0-B44F-89FBA6C11250}"/>
                </a:ext>
              </a:extLst>
            </p:cNvPr>
            <p:cNvSpPr/>
            <p:nvPr/>
          </p:nvSpPr>
          <p:spPr>
            <a:xfrm>
              <a:off x="6607100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9" name="rc358">
              <a:extLst>
                <a:ext uri="{FF2B5EF4-FFF2-40B4-BE49-F238E27FC236}">
                  <a16:creationId xmlns:a16="http://schemas.microsoft.com/office/drawing/2014/main" id="{E6CD72A4-F79D-42B5-A9AA-FF9BEE78102F}"/>
                </a:ext>
              </a:extLst>
            </p:cNvPr>
            <p:cNvSpPr/>
            <p:nvPr/>
          </p:nvSpPr>
          <p:spPr>
            <a:xfrm>
              <a:off x="6765253" y="6405937"/>
              <a:ext cx="158152" cy="11857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60" name="rc359">
              <a:extLst>
                <a:ext uri="{FF2B5EF4-FFF2-40B4-BE49-F238E27FC236}">
                  <a16:creationId xmlns:a16="http://schemas.microsoft.com/office/drawing/2014/main" id="{1A04C4E5-775E-43A2-9853-1F006958F9F3}"/>
                </a:ext>
              </a:extLst>
            </p:cNvPr>
            <p:cNvSpPr/>
            <p:nvPr/>
          </p:nvSpPr>
          <p:spPr>
            <a:xfrm>
              <a:off x="6923405" y="6524507"/>
              <a:ext cx="158152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61" name="rc360">
              <a:extLst>
                <a:ext uri="{FF2B5EF4-FFF2-40B4-BE49-F238E27FC236}">
                  <a16:creationId xmlns:a16="http://schemas.microsoft.com/office/drawing/2014/main" id="{CBDFDD30-4973-4428-A5B1-6BB03E76B1EE}"/>
                </a:ext>
              </a:extLst>
            </p:cNvPr>
            <p:cNvSpPr/>
            <p:nvPr/>
          </p:nvSpPr>
          <p:spPr>
            <a:xfrm>
              <a:off x="2811435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" name="rc361">
              <a:extLst>
                <a:ext uri="{FF2B5EF4-FFF2-40B4-BE49-F238E27FC236}">
                  <a16:creationId xmlns:a16="http://schemas.microsoft.com/office/drawing/2014/main" id="{0D498713-8FD3-4722-892B-97D39FC2AE2E}"/>
                </a:ext>
              </a:extLst>
            </p:cNvPr>
            <p:cNvSpPr/>
            <p:nvPr/>
          </p:nvSpPr>
          <p:spPr>
            <a:xfrm>
              <a:off x="2969588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rc362">
              <a:extLst>
                <a:ext uri="{FF2B5EF4-FFF2-40B4-BE49-F238E27FC236}">
                  <a16:creationId xmlns:a16="http://schemas.microsoft.com/office/drawing/2014/main" id="{DD1BA7AE-F252-444B-80AC-5191FE02B0B4}"/>
                </a:ext>
              </a:extLst>
            </p:cNvPr>
            <p:cNvSpPr/>
            <p:nvPr/>
          </p:nvSpPr>
          <p:spPr>
            <a:xfrm>
              <a:off x="3127740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" name="rc363">
              <a:extLst>
                <a:ext uri="{FF2B5EF4-FFF2-40B4-BE49-F238E27FC236}">
                  <a16:creationId xmlns:a16="http://schemas.microsoft.com/office/drawing/2014/main" id="{FE070F23-4085-4B7E-ADBA-1992166CF1B6}"/>
                </a:ext>
              </a:extLst>
            </p:cNvPr>
            <p:cNvSpPr/>
            <p:nvPr/>
          </p:nvSpPr>
          <p:spPr>
            <a:xfrm>
              <a:off x="3285893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rc364">
              <a:extLst>
                <a:ext uri="{FF2B5EF4-FFF2-40B4-BE49-F238E27FC236}">
                  <a16:creationId xmlns:a16="http://schemas.microsoft.com/office/drawing/2014/main" id="{EA2733C0-A67F-495B-AD6F-8CFB2450EA65}"/>
                </a:ext>
              </a:extLst>
            </p:cNvPr>
            <p:cNvSpPr/>
            <p:nvPr/>
          </p:nvSpPr>
          <p:spPr>
            <a:xfrm>
              <a:off x="3444046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rc365">
              <a:extLst>
                <a:ext uri="{FF2B5EF4-FFF2-40B4-BE49-F238E27FC236}">
                  <a16:creationId xmlns:a16="http://schemas.microsoft.com/office/drawing/2014/main" id="{D54F1145-F3D2-4A7E-A1C9-820D69AB3B21}"/>
                </a:ext>
              </a:extLst>
            </p:cNvPr>
            <p:cNvSpPr/>
            <p:nvPr/>
          </p:nvSpPr>
          <p:spPr>
            <a:xfrm>
              <a:off x="3602199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rc366">
              <a:extLst>
                <a:ext uri="{FF2B5EF4-FFF2-40B4-BE49-F238E27FC236}">
                  <a16:creationId xmlns:a16="http://schemas.microsoft.com/office/drawing/2014/main" id="{5943EB96-84CF-487A-97C6-5F4B8BE0186F}"/>
                </a:ext>
              </a:extLst>
            </p:cNvPr>
            <p:cNvSpPr/>
            <p:nvPr/>
          </p:nvSpPr>
          <p:spPr>
            <a:xfrm>
              <a:off x="3760351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rc367">
              <a:extLst>
                <a:ext uri="{FF2B5EF4-FFF2-40B4-BE49-F238E27FC236}">
                  <a16:creationId xmlns:a16="http://schemas.microsoft.com/office/drawing/2014/main" id="{A4AA7B3E-BCC6-4E11-9E2A-418460983D14}"/>
                </a:ext>
              </a:extLst>
            </p:cNvPr>
            <p:cNvSpPr/>
            <p:nvPr/>
          </p:nvSpPr>
          <p:spPr>
            <a:xfrm>
              <a:off x="3918504" y="6405937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rc368">
              <a:extLst>
                <a:ext uri="{FF2B5EF4-FFF2-40B4-BE49-F238E27FC236}">
                  <a16:creationId xmlns:a16="http://schemas.microsoft.com/office/drawing/2014/main" id="{3E39996A-CCA2-4DDE-AB46-E2290F286517}"/>
                </a:ext>
              </a:extLst>
            </p:cNvPr>
            <p:cNvSpPr/>
            <p:nvPr/>
          </p:nvSpPr>
          <p:spPr>
            <a:xfrm>
              <a:off x="4076657" y="6287366"/>
              <a:ext cx="158152" cy="2371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rc369">
              <a:extLst>
                <a:ext uri="{FF2B5EF4-FFF2-40B4-BE49-F238E27FC236}">
                  <a16:creationId xmlns:a16="http://schemas.microsoft.com/office/drawing/2014/main" id="{CFBF516E-6D71-4048-A8B2-A83DAB1A2702}"/>
                </a:ext>
              </a:extLst>
            </p:cNvPr>
            <p:cNvSpPr/>
            <p:nvPr/>
          </p:nvSpPr>
          <p:spPr>
            <a:xfrm>
              <a:off x="4234809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rc370">
              <a:extLst>
                <a:ext uri="{FF2B5EF4-FFF2-40B4-BE49-F238E27FC236}">
                  <a16:creationId xmlns:a16="http://schemas.microsoft.com/office/drawing/2014/main" id="{D3D8DF67-E754-41A4-91A5-45C5683872F7}"/>
                </a:ext>
              </a:extLst>
            </p:cNvPr>
            <p:cNvSpPr/>
            <p:nvPr/>
          </p:nvSpPr>
          <p:spPr>
            <a:xfrm>
              <a:off x="4392962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rc371">
              <a:extLst>
                <a:ext uri="{FF2B5EF4-FFF2-40B4-BE49-F238E27FC236}">
                  <a16:creationId xmlns:a16="http://schemas.microsoft.com/office/drawing/2014/main" id="{CEBAACDC-2EC1-4043-BD56-1AC8155280E2}"/>
                </a:ext>
              </a:extLst>
            </p:cNvPr>
            <p:cNvSpPr/>
            <p:nvPr/>
          </p:nvSpPr>
          <p:spPr>
            <a:xfrm>
              <a:off x="4551115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rc372">
              <a:extLst>
                <a:ext uri="{FF2B5EF4-FFF2-40B4-BE49-F238E27FC236}">
                  <a16:creationId xmlns:a16="http://schemas.microsoft.com/office/drawing/2014/main" id="{FE0528B0-BE47-497F-B51C-E3945270658C}"/>
                </a:ext>
              </a:extLst>
            </p:cNvPr>
            <p:cNvSpPr/>
            <p:nvPr/>
          </p:nvSpPr>
          <p:spPr>
            <a:xfrm>
              <a:off x="4709267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rc373">
              <a:extLst>
                <a:ext uri="{FF2B5EF4-FFF2-40B4-BE49-F238E27FC236}">
                  <a16:creationId xmlns:a16="http://schemas.microsoft.com/office/drawing/2014/main" id="{54AEFC8E-6F25-47EE-AEE1-D354E0FAAC52}"/>
                </a:ext>
              </a:extLst>
            </p:cNvPr>
            <p:cNvSpPr/>
            <p:nvPr/>
          </p:nvSpPr>
          <p:spPr>
            <a:xfrm>
              <a:off x="4867420" y="6405937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rc374">
              <a:extLst>
                <a:ext uri="{FF2B5EF4-FFF2-40B4-BE49-F238E27FC236}">
                  <a16:creationId xmlns:a16="http://schemas.microsoft.com/office/drawing/2014/main" id="{195A957E-3E56-42FC-AA76-7A60D6772189}"/>
                </a:ext>
              </a:extLst>
            </p:cNvPr>
            <p:cNvSpPr/>
            <p:nvPr/>
          </p:nvSpPr>
          <p:spPr>
            <a:xfrm>
              <a:off x="5025573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rc375">
              <a:extLst>
                <a:ext uri="{FF2B5EF4-FFF2-40B4-BE49-F238E27FC236}">
                  <a16:creationId xmlns:a16="http://schemas.microsoft.com/office/drawing/2014/main" id="{8E604778-8753-40D0-9BC7-21A2E29287B5}"/>
                </a:ext>
              </a:extLst>
            </p:cNvPr>
            <p:cNvSpPr/>
            <p:nvPr/>
          </p:nvSpPr>
          <p:spPr>
            <a:xfrm>
              <a:off x="5183726" y="6405937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rc376">
              <a:extLst>
                <a:ext uri="{FF2B5EF4-FFF2-40B4-BE49-F238E27FC236}">
                  <a16:creationId xmlns:a16="http://schemas.microsoft.com/office/drawing/2014/main" id="{22529904-C977-4416-8AF8-42330789E69F}"/>
                </a:ext>
              </a:extLst>
            </p:cNvPr>
            <p:cNvSpPr/>
            <p:nvPr/>
          </p:nvSpPr>
          <p:spPr>
            <a:xfrm>
              <a:off x="5341878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rc377">
              <a:extLst>
                <a:ext uri="{FF2B5EF4-FFF2-40B4-BE49-F238E27FC236}">
                  <a16:creationId xmlns:a16="http://schemas.microsoft.com/office/drawing/2014/main" id="{536F1078-2918-417F-905E-B63268FD82F3}"/>
                </a:ext>
              </a:extLst>
            </p:cNvPr>
            <p:cNvSpPr/>
            <p:nvPr/>
          </p:nvSpPr>
          <p:spPr>
            <a:xfrm>
              <a:off x="5500031" y="6287366"/>
              <a:ext cx="158152" cy="2371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rc378">
              <a:extLst>
                <a:ext uri="{FF2B5EF4-FFF2-40B4-BE49-F238E27FC236}">
                  <a16:creationId xmlns:a16="http://schemas.microsoft.com/office/drawing/2014/main" id="{0636D115-F54C-45A5-A104-CEF919734C1A}"/>
                </a:ext>
              </a:extLst>
            </p:cNvPr>
            <p:cNvSpPr/>
            <p:nvPr/>
          </p:nvSpPr>
          <p:spPr>
            <a:xfrm>
              <a:off x="5658184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rc379">
              <a:extLst>
                <a:ext uri="{FF2B5EF4-FFF2-40B4-BE49-F238E27FC236}">
                  <a16:creationId xmlns:a16="http://schemas.microsoft.com/office/drawing/2014/main" id="{7B0BF7B3-5D93-4478-A66B-56038999F485}"/>
                </a:ext>
              </a:extLst>
            </p:cNvPr>
            <p:cNvSpPr/>
            <p:nvPr/>
          </p:nvSpPr>
          <p:spPr>
            <a:xfrm>
              <a:off x="5816336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rc380">
              <a:extLst>
                <a:ext uri="{FF2B5EF4-FFF2-40B4-BE49-F238E27FC236}">
                  <a16:creationId xmlns:a16="http://schemas.microsoft.com/office/drawing/2014/main" id="{B5C06E00-3AA4-4364-90D3-0380A61DB514}"/>
                </a:ext>
              </a:extLst>
            </p:cNvPr>
            <p:cNvSpPr/>
            <p:nvPr/>
          </p:nvSpPr>
          <p:spPr>
            <a:xfrm>
              <a:off x="5974489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rc381">
              <a:extLst>
                <a:ext uri="{FF2B5EF4-FFF2-40B4-BE49-F238E27FC236}">
                  <a16:creationId xmlns:a16="http://schemas.microsoft.com/office/drawing/2014/main" id="{BDE6B825-90DC-464B-A2BD-4565738E2D08}"/>
                </a:ext>
              </a:extLst>
            </p:cNvPr>
            <p:cNvSpPr/>
            <p:nvPr/>
          </p:nvSpPr>
          <p:spPr>
            <a:xfrm>
              <a:off x="6132642" y="6405937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rc382">
              <a:extLst>
                <a:ext uri="{FF2B5EF4-FFF2-40B4-BE49-F238E27FC236}">
                  <a16:creationId xmlns:a16="http://schemas.microsoft.com/office/drawing/2014/main" id="{583847BF-0FD6-49AA-96A2-3E80B23291D7}"/>
                </a:ext>
              </a:extLst>
            </p:cNvPr>
            <p:cNvSpPr/>
            <p:nvPr/>
          </p:nvSpPr>
          <p:spPr>
            <a:xfrm>
              <a:off x="6290795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rc383">
              <a:extLst>
                <a:ext uri="{FF2B5EF4-FFF2-40B4-BE49-F238E27FC236}">
                  <a16:creationId xmlns:a16="http://schemas.microsoft.com/office/drawing/2014/main" id="{598B9B78-D867-4329-9AFB-B6D2D0F9D39B}"/>
                </a:ext>
              </a:extLst>
            </p:cNvPr>
            <p:cNvSpPr/>
            <p:nvPr/>
          </p:nvSpPr>
          <p:spPr>
            <a:xfrm>
              <a:off x="6448947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rc384">
              <a:extLst>
                <a:ext uri="{FF2B5EF4-FFF2-40B4-BE49-F238E27FC236}">
                  <a16:creationId xmlns:a16="http://schemas.microsoft.com/office/drawing/2014/main" id="{AFF726E2-511C-446C-93FD-CE029FCDEF21}"/>
                </a:ext>
              </a:extLst>
            </p:cNvPr>
            <p:cNvSpPr/>
            <p:nvPr/>
          </p:nvSpPr>
          <p:spPr>
            <a:xfrm>
              <a:off x="6607100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rc385">
              <a:extLst>
                <a:ext uri="{FF2B5EF4-FFF2-40B4-BE49-F238E27FC236}">
                  <a16:creationId xmlns:a16="http://schemas.microsoft.com/office/drawing/2014/main" id="{8F8D321F-17F7-45A7-AEF7-BF0015E25766}"/>
                </a:ext>
              </a:extLst>
            </p:cNvPr>
            <p:cNvSpPr/>
            <p:nvPr/>
          </p:nvSpPr>
          <p:spPr>
            <a:xfrm>
              <a:off x="6765253" y="6405937"/>
              <a:ext cx="158152" cy="11857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rc386">
              <a:extLst>
                <a:ext uri="{FF2B5EF4-FFF2-40B4-BE49-F238E27FC236}">
                  <a16:creationId xmlns:a16="http://schemas.microsoft.com/office/drawing/2014/main" id="{BD3DE4CB-9115-42E8-B1E3-FFC0A6F2B751}"/>
                </a:ext>
              </a:extLst>
            </p:cNvPr>
            <p:cNvSpPr/>
            <p:nvPr/>
          </p:nvSpPr>
          <p:spPr>
            <a:xfrm>
              <a:off x="6923405" y="6524507"/>
              <a:ext cx="158152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rc387">
              <a:extLst>
                <a:ext uri="{FF2B5EF4-FFF2-40B4-BE49-F238E27FC236}">
                  <a16:creationId xmlns:a16="http://schemas.microsoft.com/office/drawing/2014/main" id="{ADA45E4E-D71E-476E-A069-A26C4764A6D4}"/>
                </a:ext>
              </a:extLst>
            </p:cNvPr>
            <p:cNvSpPr/>
            <p:nvPr/>
          </p:nvSpPr>
          <p:spPr>
            <a:xfrm>
              <a:off x="7382048" y="1076467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89" name="tx388">
              <a:extLst>
                <a:ext uri="{FF2B5EF4-FFF2-40B4-BE49-F238E27FC236}">
                  <a16:creationId xmlns:a16="http://schemas.microsoft.com/office/drawing/2014/main" id="{009FCB79-4CFA-4DA5-9F9F-AD7D5BA99A16}"/>
                </a:ext>
              </a:extLst>
            </p:cNvPr>
            <p:cNvSpPr/>
            <p:nvPr/>
          </p:nvSpPr>
          <p:spPr>
            <a:xfrm rot="5400000">
              <a:off x="7438990" y="1558178"/>
              <a:ext cx="111760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HI</a:t>
              </a:r>
            </a:p>
          </p:txBody>
        </p:sp>
        <p:sp>
          <p:nvSpPr>
            <p:cNvPr id="390" name="rc389">
              <a:extLst>
                <a:ext uri="{FF2B5EF4-FFF2-40B4-BE49-F238E27FC236}">
                  <a16:creationId xmlns:a16="http://schemas.microsoft.com/office/drawing/2014/main" id="{5D0B81B7-9998-4CD7-AEFB-E252A2AE03A7}"/>
                </a:ext>
              </a:extLst>
            </p:cNvPr>
            <p:cNvSpPr/>
            <p:nvPr/>
          </p:nvSpPr>
          <p:spPr>
            <a:xfrm>
              <a:off x="7382048" y="2189478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91" name="tx390">
              <a:extLst>
                <a:ext uri="{FF2B5EF4-FFF2-40B4-BE49-F238E27FC236}">
                  <a16:creationId xmlns:a16="http://schemas.microsoft.com/office/drawing/2014/main" id="{96FAAF07-6E99-4271-B3B0-0700B4A9C7B5}"/>
                </a:ext>
              </a:extLst>
            </p:cNvPr>
            <p:cNvSpPr/>
            <p:nvPr/>
          </p:nvSpPr>
          <p:spPr>
            <a:xfrm rot="5400000">
              <a:off x="7407966" y="2671190"/>
              <a:ext cx="173806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RM</a:t>
              </a:r>
            </a:p>
          </p:txBody>
        </p:sp>
        <p:sp>
          <p:nvSpPr>
            <p:cNvPr id="392" name="rc391">
              <a:extLst>
                <a:ext uri="{FF2B5EF4-FFF2-40B4-BE49-F238E27FC236}">
                  <a16:creationId xmlns:a16="http://schemas.microsoft.com/office/drawing/2014/main" id="{1214E5EE-3E9D-495E-B5C8-BAD88F84F027}"/>
                </a:ext>
              </a:extLst>
            </p:cNvPr>
            <p:cNvSpPr/>
            <p:nvPr/>
          </p:nvSpPr>
          <p:spPr>
            <a:xfrm>
              <a:off x="7382048" y="3302490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93" name="tx392">
              <a:extLst>
                <a:ext uri="{FF2B5EF4-FFF2-40B4-BE49-F238E27FC236}">
                  <a16:creationId xmlns:a16="http://schemas.microsoft.com/office/drawing/2014/main" id="{31ECA7CC-3353-4E89-B785-D6CE8FA56F4D}"/>
                </a:ext>
              </a:extLst>
            </p:cNvPr>
            <p:cNvSpPr/>
            <p:nvPr/>
          </p:nvSpPr>
          <p:spPr>
            <a:xfrm rot="5400000">
              <a:off x="7412441" y="3782810"/>
              <a:ext cx="167640" cy="8278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RO</a:t>
              </a:r>
            </a:p>
          </p:txBody>
        </p:sp>
        <p:sp>
          <p:nvSpPr>
            <p:cNvPr id="394" name="rc393">
              <a:extLst>
                <a:ext uri="{FF2B5EF4-FFF2-40B4-BE49-F238E27FC236}">
                  <a16:creationId xmlns:a16="http://schemas.microsoft.com/office/drawing/2014/main" id="{4BB3A295-F351-4BFA-B6B2-0EBB97957E25}"/>
                </a:ext>
              </a:extLst>
            </p:cNvPr>
            <p:cNvSpPr/>
            <p:nvPr/>
          </p:nvSpPr>
          <p:spPr>
            <a:xfrm>
              <a:off x="7382048" y="4415502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95" name="tx394">
              <a:extLst>
                <a:ext uri="{FF2B5EF4-FFF2-40B4-BE49-F238E27FC236}">
                  <a16:creationId xmlns:a16="http://schemas.microsoft.com/office/drawing/2014/main" id="{06923DB9-F56B-4FF4-B457-7DC5A5EF670F}"/>
                </a:ext>
              </a:extLst>
            </p:cNvPr>
            <p:cNvSpPr/>
            <p:nvPr/>
          </p:nvSpPr>
          <p:spPr>
            <a:xfrm rot="5400000">
              <a:off x="7423464" y="4897213"/>
              <a:ext cx="142810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TP</a:t>
              </a:r>
            </a:p>
          </p:txBody>
        </p:sp>
        <p:sp>
          <p:nvSpPr>
            <p:cNvPr id="396" name="rc395">
              <a:extLst>
                <a:ext uri="{FF2B5EF4-FFF2-40B4-BE49-F238E27FC236}">
                  <a16:creationId xmlns:a16="http://schemas.microsoft.com/office/drawing/2014/main" id="{4314E329-2605-480E-A73B-DFBDFCAEE2DE}"/>
                </a:ext>
              </a:extLst>
            </p:cNvPr>
            <p:cNvSpPr/>
            <p:nvPr/>
          </p:nvSpPr>
          <p:spPr>
            <a:xfrm>
              <a:off x="7382048" y="5528513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97" name="tx396">
              <a:extLst>
                <a:ext uri="{FF2B5EF4-FFF2-40B4-BE49-F238E27FC236}">
                  <a16:creationId xmlns:a16="http://schemas.microsoft.com/office/drawing/2014/main" id="{0F8838A4-77D7-41C6-9ADC-0767E36B512E}"/>
                </a:ext>
              </a:extLst>
            </p:cNvPr>
            <p:cNvSpPr/>
            <p:nvPr/>
          </p:nvSpPr>
          <p:spPr>
            <a:xfrm rot="5400000">
              <a:off x="7404856" y="6010224"/>
              <a:ext cx="180027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WP</a:t>
              </a:r>
            </a:p>
          </p:txBody>
        </p:sp>
        <p:sp>
          <p:nvSpPr>
            <p:cNvPr id="398" name="pl397">
              <a:extLst>
                <a:ext uri="{FF2B5EF4-FFF2-40B4-BE49-F238E27FC236}">
                  <a16:creationId xmlns:a16="http://schemas.microsoft.com/office/drawing/2014/main" id="{306AE861-DCA6-4F85-9A22-27AE622786BC}"/>
                </a:ext>
              </a:extLst>
            </p:cNvPr>
            <p:cNvSpPr/>
            <p:nvPr/>
          </p:nvSpPr>
          <p:spPr>
            <a:xfrm>
              <a:off x="3681275" y="6571936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l398">
              <a:extLst>
                <a:ext uri="{FF2B5EF4-FFF2-40B4-BE49-F238E27FC236}">
                  <a16:creationId xmlns:a16="http://schemas.microsoft.com/office/drawing/2014/main" id="{C615126F-EC0C-411F-9DB6-A661D8708141}"/>
                </a:ext>
              </a:extLst>
            </p:cNvPr>
            <p:cNvSpPr/>
            <p:nvPr/>
          </p:nvSpPr>
          <p:spPr>
            <a:xfrm>
              <a:off x="4946497" y="6571936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l399">
              <a:extLst>
                <a:ext uri="{FF2B5EF4-FFF2-40B4-BE49-F238E27FC236}">
                  <a16:creationId xmlns:a16="http://schemas.microsoft.com/office/drawing/2014/main" id="{5DF9E189-B55E-4F7F-97B6-DBDA042EFC2A}"/>
                </a:ext>
              </a:extLst>
            </p:cNvPr>
            <p:cNvSpPr/>
            <p:nvPr/>
          </p:nvSpPr>
          <p:spPr>
            <a:xfrm>
              <a:off x="6211718" y="6571936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tx400">
              <a:extLst>
                <a:ext uri="{FF2B5EF4-FFF2-40B4-BE49-F238E27FC236}">
                  <a16:creationId xmlns:a16="http://schemas.microsoft.com/office/drawing/2014/main" id="{A6A06735-F853-41D9-9A5E-2697FE98EF7B}"/>
                </a:ext>
              </a:extLst>
            </p:cNvPr>
            <p:cNvSpPr/>
            <p:nvPr/>
          </p:nvSpPr>
          <p:spPr>
            <a:xfrm>
              <a:off x="3619119" y="6632874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40</a:t>
              </a:r>
            </a:p>
          </p:txBody>
        </p:sp>
        <p:sp>
          <p:nvSpPr>
            <p:cNvPr id="402" name="tx401">
              <a:extLst>
                <a:ext uri="{FF2B5EF4-FFF2-40B4-BE49-F238E27FC236}">
                  <a16:creationId xmlns:a16="http://schemas.microsoft.com/office/drawing/2014/main" id="{233A101E-FDF3-4570-8DD2-7AC8C0858F50}"/>
                </a:ext>
              </a:extLst>
            </p:cNvPr>
            <p:cNvSpPr/>
            <p:nvPr/>
          </p:nvSpPr>
          <p:spPr>
            <a:xfrm>
              <a:off x="4884341" y="6632874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60</a:t>
              </a:r>
            </a:p>
          </p:txBody>
        </p:sp>
        <p:sp>
          <p:nvSpPr>
            <p:cNvPr id="403" name="tx402">
              <a:extLst>
                <a:ext uri="{FF2B5EF4-FFF2-40B4-BE49-F238E27FC236}">
                  <a16:creationId xmlns:a16="http://schemas.microsoft.com/office/drawing/2014/main" id="{48DC452F-CDA6-46EE-A758-DB95F5F4B4FC}"/>
                </a:ext>
              </a:extLst>
            </p:cNvPr>
            <p:cNvSpPr/>
            <p:nvPr/>
          </p:nvSpPr>
          <p:spPr>
            <a:xfrm>
              <a:off x="6149563" y="6632874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80</a:t>
              </a:r>
            </a:p>
          </p:txBody>
        </p:sp>
        <p:sp>
          <p:nvSpPr>
            <p:cNvPr id="404" name="tx403">
              <a:extLst>
                <a:ext uri="{FF2B5EF4-FFF2-40B4-BE49-F238E27FC236}">
                  <a16:creationId xmlns:a16="http://schemas.microsoft.com/office/drawing/2014/main" id="{12474846-159F-417A-9210-F9F791E93E15}"/>
                </a:ext>
              </a:extLst>
            </p:cNvPr>
            <p:cNvSpPr/>
            <p:nvPr/>
          </p:nvSpPr>
          <p:spPr>
            <a:xfrm>
              <a:off x="2386159" y="2030769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405" name="tx404">
              <a:extLst>
                <a:ext uri="{FF2B5EF4-FFF2-40B4-BE49-F238E27FC236}">
                  <a16:creationId xmlns:a16="http://schemas.microsoft.com/office/drawing/2014/main" id="{813843F6-34B4-480C-B7EC-791475DC753A}"/>
                </a:ext>
              </a:extLst>
            </p:cNvPr>
            <p:cNvSpPr/>
            <p:nvPr/>
          </p:nvSpPr>
          <p:spPr>
            <a:xfrm>
              <a:off x="2386159" y="1794992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06" name="tx405">
              <a:extLst>
                <a:ext uri="{FF2B5EF4-FFF2-40B4-BE49-F238E27FC236}">
                  <a16:creationId xmlns:a16="http://schemas.microsoft.com/office/drawing/2014/main" id="{C5BA794C-23AC-43C5-9312-25196946FA2A}"/>
                </a:ext>
              </a:extLst>
            </p:cNvPr>
            <p:cNvSpPr/>
            <p:nvPr/>
          </p:nvSpPr>
          <p:spPr>
            <a:xfrm>
              <a:off x="2386159" y="1558178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407" name="tx406">
              <a:extLst>
                <a:ext uri="{FF2B5EF4-FFF2-40B4-BE49-F238E27FC236}">
                  <a16:creationId xmlns:a16="http://schemas.microsoft.com/office/drawing/2014/main" id="{D8DCF758-55DD-41C9-9988-FD39DD24EC72}"/>
                </a:ext>
              </a:extLst>
            </p:cNvPr>
            <p:cNvSpPr/>
            <p:nvPr/>
          </p:nvSpPr>
          <p:spPr>
            <a:xfrm>
              <a:off x="2386159" y="1319345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408" name="tx407">
              <a:extLst>
                <a:ext uri="{FF2B5EF4-FFF2-40B4-BE49-F238E27FC236}">
                  <a16:creationId xmlns:a16="http://schemas.microsoft.com/office/drawing/2014/main" id="{4584802B-0BD8-4AAD-9B3A-FF085FE9B21C}"/>
                </a:ext>
              </a:extLst>
            </p:cNvPr>
            <p:cNvSpPr/>
            <p:nvPr/>
          </p:nvSpPr>
          <p:spPr>
            <a:xfrm>
              <a:off x="2386159" y="108220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09" name="pl408">
              <a:extLst>
                <a:ext uri="{FF2B5EF4-FFF2-40B4-BE49-F238E27FC236}">
                  <a16:creationId xmlns:a16="http://schemas.microsoft.com/office/drawing/2014/main" id="{7B34AC41-8F95-4868-9B94-7421F836105A}"/>
                </a:ext>
              </a:extLst>
            </p:cNvPr>
            <p:cNvSpPr/>
            <p:nvPr/>
          </p:nvSpPr>
          <p:spPr>
            <a:xfrm>
              <a:off x="2476150" y="207246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pl409">
              <a:extLst>
                <a:ext uri="{FF2B5EF4-FFF2-40B4-BE49-F238E27FC236}">
                  <a16:creationId xmlns:a16="http://schemas.microsoft.com/office/drawing/2014/main" id="{1BCD795F-7E76-448D-AC01-3AD44D5E9D52}"/>
                </a:ext>
              </a:extLst>
            </p:cNvPr>
            <p:cNvSpPr/>
            <p:nvPr/>
          </p:nvSpPr>
          <p:spPr>
            <a:xfrm>
              <a:off x="2476150" y="183532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pl410">
              <a:extLst>
                <a:ext uri="{FF2B5EF4-FFF2-40B4-BE49-F238E27FC236}">
                  <a16:creationId xmlns:a16="http://schemas.microsoft.com/office/drawing/2014/main" id="{184EA098-F649-424D-AD13-A82DFD4E0197}"/>
                </a:ext>
              </a:extLst>
            </p:cNvPr>
            <p:cNvSpPr/>
            <p:nvPr/>
          </p:nvSpPr>
          <p:spPr>
            <a:xfrm>
              <a:off x="2476150" y="159817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pl411">
              <a:extLst>
                <a:ext uri="{FF2B5EF4-FFF2-40B4-BE49-F238E27FC236}">
                  <a16:creationId xmlns:a16="http://schemas.microsoft.com/office/drawing/2014/main" id="{09CC1D72-627C-4477-A06F-34819CC5842D}"/>
                </a:ext>
              </a:extLst>
            </p:cNvPr>
            <p:cNvSpPr/>
            <p:nvPr/>
          </p:nvSpPr>
          <p:spPr>
            <a:xfrm>
              <a:off x="2476150" y="136103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pl412">
              <a:extLst>
                <a:ext uri="{FF2B5EF4-FFF2-40B4-BE49-F238E27FC236}">
                  <a16:creationId xmlns:a16="http://schemas.microsoft.com/office/drawing/2014/main" id="{629226BB-025B-4F9F-B008-B1100BE8D556}"/>
                </a:ext>
              </a:extLst>
            </p:cNvPr>
            <p:cNvSpPr/>
            <p:nvPr/>
          </p:nvSpPr>
          <p:spPr>
            <a:xfrm>
              <a:off x="2476150" y="112389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tx413">
              <a:extLst>
                <a:ext uri="{FF2B5EF4-FFF2-40B4-BE49-F238E27FC236}">
                  <a16:creationId xmlns:a16="http://schemas.microsoft.com/office/drawing/2014/main" id="{8D8C5545-6A5B-4A19-A29A-FBE8CB8D67E2}"/>
                </a:ext>
              </a:extLst>
            </p:cNvPr>
            <p:cNvSpPr/>
            <p:nvPr/>
          </p:nvSpPr>
          <p:spPr>
            <a:xfrm>
              <a:off x="2386159" y="314378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415" name="tx414">
              <a:extLst>
                <a:ext uri="{FF2B5EF4-FFF2-40B4-BE49-F238E27FC236}">
                  <a16:creationId xmlns:a16="http://schemas.microsoft.com/office/drawing/2014/main" id="{C55079C5-470B-4F26-95A1-019AFF038BF3}"/>
                </a:ext>
              </a:extLst>
            </p:cNvPr>
            <p:cNvSpPr/>
            <p:nvPr/>
          </p:nvSpPr>
          <p:spPr>
            <a:xfrm>
              <a:off x="2386159" y="2908004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16" name="tx415">
              <a:extLst>
                <a:ext uri="{FF2B5EF4-FFF2-40B4-BE49-F238E27FC236}">
                  <a16:creationId xmlns:a16="http://schemas.microsoft.com/office/drawing/2014/main" id="{B8654DCD-9F0B-40C3-BC96-7DB2A156C91A}"/>
                </a:ext>
              </a:extLst>
            </p:cNvPr>
            <p:cNvSpPr/>
            <p:nvPr/>
          </p:nvSpPr>
          <p:spPr>
            <a:xfrm>
              <a:off x="2386159" y="2671190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417" name="tx416">
              <a:extLst>
                <a:ext uri="{FF2B5EF4-FFF2-40B4-BE49-F238E27FC236}">
                  <a16:creationId xmlns:a16="http://schemas.microsoft.com/office/drawing/2014/main" id="{D6A2ED99-4F0F-4DC3-96DD-DAE03EAF9119}"/>
                </a:ext>
              </a:extLst>
            </p:cNvPr>
            <p:cNvSpPr/>
            <p:nvPr/>
          </p:nvSpPr>
          <p:spPr>
            <a:xfrm>
              <a:off x="2386159" y="2432356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418" name="tx417">
              <a:extLst>
                <a:ext uri="{FF2B5EF4-FFF2-40B4-BE49-F238E27FC236}">
                  <a16:creationId xmlns:a16="http://schemas.microsoft.com/office/drawing/2014/main" id="{B7B6C97A-94AE-45C2-908E-F7801A515AC3}"/>
                </a:ext>
              </a:extLst>
            </p:cNvPr>
            <p:cNvSpPr/>
            <p:nvPr/>
          </p:nvSpPr>
          <p:spPr>
            <a:xfrm>
              <a:off x="2386159" y="2195215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19" name="pl418">
              <a:extLst>
                <a:ext uri="{FF2B5EF4-FFF2-40B4-BE49-F238E27FC236}">
                  <a16:creationId xmlns:a16="http://schemas.microsoft.com/office/drawing/2014/main" id="{7BFA8836-BF39-43C2-AB43-B8AB1F74E83B}"/>
                </a:ext>
              </a:extLst>
            </p:cNvPr>
            <p:cNvSpPr/>
            <p:nvPr/>
          </p:nvSpPr>
          <p:spPr>
            <a:xfrm>
              <a:off x="2476150" y="318547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pl419">
              <a:extLst>
                <a:ext uri="{FF2B5EF4-FFF2-40B4-BE49-F238E27FC236}">
                  <a16:creationId xmlns:a16="http://schemas.microsoft.com/office/drawing/2014/main" id="{31B698C3-A2C0-4E5A-BCB7-2DE58165EB55}"/>
                </a:ext>
              </a:extLst>
            </p:cNvPr>
            <p:cNvSpPr/>
            <p:nvPr/>
          </p:nvSpPr>
          <p:spPr>
            <a:xfrm>
              <a:off x="2476150" y="294833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pl420">
              <a:extLst>
                <a:ext uri="{FF2B5EF4-FFF2-40B4-BE49-F238E27FC236}">
                  <a16:creationId xmlns:a16="http://schemas.microsoft.com/office/drawing/2014/main" id="{278CC45C-EC34-49CC-8F0B-EF4C88E5F340}"/>
                </a:ext>
              </a:extLst>
            </p:cNvPr>
            <p:cNvSpPr/>
            <p:nvPr/>
          </p:nvSpPr>
          <p:spPr>
            <a:xfrm>
              <a:off x="2476150" y="271119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pl421">
              <a:extLst>
                <a:ext uri="{FF2B5EF4-FFF2-40B4-BE49-F238E27FC236}">
                  <a16:creationId xmlns:a16="http://schemas.microsoft.com/office/drawing/2014/main" id="{E0B0D47C-62A5-4D17-B448-C2DEF1B5BC2C}"/>
                </a:ext>
              </a:extLst>
            </p:cNvPr>
            <p:cNvSpPr/>
            <p:nvPr/>
          </p:nvSpPr>
          <p:spPr>
            <a:xfrm>
              <a:off x="2476150" y="247404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pl422">
              <a:extLst>
                <a:ext uri="{FF2B5EF4-FFF2-40B4-BE49-F238E27FC236}">
                  <a16:creationId xmlns:a16="http://schemas.microsoft.com/office/drawing/2014/main" id="{C5851F04-BC51-4D73-9F90-55DA346731AD}"/>
                </a:ext>
              </a:extLst>
            </p:cNvPr>
            <p:cNvSpPr/>
            <p:nvPr/>
          </p:nvSpPr>
          <p:spPr>
            <a:xfrm>
              <a:off x="2476150" y="223690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tx423">
              <a:extLst>
                <a:ext uri="{FF2B5EF4-FFF2-40B4-BE49-F238E27FC236}">
                  <a16:creationId xmlns:a16="http://schemas.microsoft.com/office/drawing/2014/main" id="{00E770C3-24A6-4244-A014-A86E5D9CC3EA}"/>
                </a:ext>
              </a:extLst>
            </p:cNvPr>
            <p:cNvSpPr/>
            <p:nvPr/>
          </p:nvSpPr>
          <p:spPr>
            <a:xfrm>
              <a:off x="2386159" y="425679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425" name="tx424">
              <a:extLst>
                <a:ext uri="{FF2B5EF4-FFF2-40B4-BE49-F238E27FC236}">
                  <a16:creationId xmlns:a16="http://schemas.microsoft.com/office/drawing/2014/main" id="{40EA5661-0A7C-4D5F-862D-9249102C3B85}"/>
                </a:ext>
              </a:extLst>
            </p:cNvPr>
            <p:cNvSpPr/>
            <p:nvPr/>
          </p:nvSpPr>
          <p:spPr>
            <a:xfrm>
              <a:off x="2386159" y="402101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26" name="tx425">
              <a:extLst>
                <a:ext uri="{FF2B5EF4-FFF2-40B4-BE49-F238E27FC236}">
                  <a16:creationId xmlns:a16="http://schemas.microsoft.com/office/drawing/2014/main" id="{7C777303-6617-4DEE-BB0B-A38091CFED46}"/>
                </a:ext>
              </a:extLst>
            </p:cNvPr>
            <p:cNvSpPr/>
            <p:nvPr/>
          </p:nvSpPr>
          <p:spPr>
            <a:xfrm>
              <a:off x="2386159" y="3784201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427" name="tx426">
              <a:extLst>
                <a:ext uri="{FF2B5EF4-FFF2-40B4-BE49-F238E27FC236}">
                  <a16:creationId xmlns:a16="http://schemas.microsoft.com/office/drawing/2014/main" id="{80EAF088-B23C-44B8-BE7B-6D2854419D72}"/>
                </a:ext>
              </a:extLst>
            </p:cNvPr>
            <p:cNvSpPr/>
            <p:nvPr/>
          </p:nvSpPr>
          <p:spPr>
            <a:xfrm>
              <a:off x="2386159" y="3545368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428" name="tx427">
              <a:extLst>
                <a:ext uri="{FF2B5EF4-FFF2-40B4-BE49-F238E27FC236}">
                  <a16:creationId xmlns:a16="http://schemas.microsoft.com/office/drawing/2014/main" id="{75C9D9B0-B1B5-4E09-BF30-0D6C218A5265}"/>
                </a:ext>
              </a:extLst>
            </p:cNvPr>
            <p:cNvSpPr/>
            <p:nvPr/>
          </p:nvSpPr>
          <p:spPr>
            <a:xfrm>
              <a:off x="2386159" y="3308227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29" name="pl428">
              <a:extLst>
                <a:ext uri="{FF2B5EF4-FFF2-40B4-BE49-F238E27FC236}">
                  <a16:creationId xmlns:a16="http://schemas.microsoft.com/office/drawing/2014/main" id="{144006FF-26D1-475D-9B06-0C34D0546D0D}"/>
                </a:ext>
              </a:extLst>
            </p:cNvPr>
            <p:cNvSpPr/>
            <p:nvPr/>
          </p:nvSpPr>
          <p:spPr>
            <a:xfrm>
              <a:off x="2476150" y="429848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" name="pl429">
              <a:extLst>
                <a:ext uri="{FF2B5EF4-FFF2-40B4-BE49-F238E27FC236}">
                  <a16:creationId xmlns:a16="http://schemas.microsoft.com/office/drawing/2014/main" id="{197F5B25-AFEA-4ED2-91B6-5321C706B2A0}"/>
                </a:ext>
              </a:extLst>
            </p:cNvPr>
            <p:cNvSpPr/>
            <p:nvPr/>
          </p:nvSpPr>
          <p:spPr>
            <a:xfrm>
              <a:off x="2476150" y="406134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" name="pl430">
              <a:extLst>
                <a:ext uri="{FF2B5EF4-FFF2-40B4-BE49-F238E27FC236}">
                  <a16:creationId xmlns:a16="http://schemas.microsoft.com/office/drawing/2014/main" id="{AF10265E-219D-46D8-AF21-88CC7984F70B}"/>
                </a:ext>
              </a:extLst>
            </p:cNvPr>
            <p:cNvSpPr/>
            <p:nvPr/>
          </p:nvSpPr>
          <p:spPr>
            <a:xfrm>
              <a:off x="2476150" y="382420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" name="pl431">
              <a:extLst>
                <a:ext uri="{FF2B5EF4-FFF2-40B4-BE49-F238E27FC236}">
                  <a16:creationId xmlns:a16="http://schemas.microsoft.com/office/drawing/2014/main" id="{0CFB7D05-AB28-4C4C-92C6-1D48DB54AAE0}"/>
                </a:ext>
              </a:extLst>
            </p:cNvPr>
            <p:cNvSpPr/>
            <p:nvPr/>
          </p:nvSpPr>
          <p:spPr>
            <a:xfrm>
              <a:off x="2476150" y="358706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" name="pl432">
              <a:extLst>
                <a:ext uri="{FF2B5EF4-FFF2-40B4-BE49-F238E27FC236}">
                  <a16:creationId xmlns:a16="http://schemas.microsoft.com/office/drawing/2014/main" id="{0BAB51EB-4746-41D3-BA86-C9767634CC1B}"/>
                </a:ext>
              </a:extLst>
            </p:cNvPr>
            <p:cNvSpPr/>
            <p:nvPr/>
          </p:nvSpPr>
          <p:spPr>
            <a:xfrm>
              <a:off x="2476150" y="334991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" name="tx433">
              <a:extLst>
                <a:ext uri="{FF2B5EF4-FFF2-40B4-BE49-F238E27FC236}">
                  <a16:creationId xmlns:a16="http://schemas.microsoft.com/office/drawing/2014/main" id="{31A9D145-45AC-47D1-A8DD-702FBE30FDD3}"/>
                </a:ext>
              </a:extLst>
            </p:cNvPr>
            <p:cNvSpPr/>
            <p:nvPr/>
          </p:nvSpPr>
          <p:spPr>
            <a:xfrm>
              <a:off x="2386159" y="536980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435" name="tx434">
              <a:extLst>
                <a:ext uri="{FF2B5EF4-FFF2-40B4-BE49-F238E27FC236}">
                  <a16:creationId xmlns:a16="http://schemas.microsoft.com/office/drawing/2014/main" id="{75F30B08-89E0-48D5-A5A0-79451AD51768}"/>
                </a:ext>
              </a:extLst>
            </p:cNvPr>
            <p:cNvSpPr/>
            <p:nvPr/>
          </p:nvSpPr>
          <p:spPr>
            <a:xfrm>
              <a:off x="2386159" y="5134027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36" name="tx435">
              <a:extLst>
                <a:ext uri="{FF2B5EF4-FFF2-40B4-BE49-F238E27FC236}">
                  <a16:creationId xmlns:a16="http://schemas.microsoft.com/office/drawing/2014/main" id="{29790F8D-FFE2-4007-8610-EE3E63D96F8B}"/>
                </a:ext>
              </a:extLst>
            </p:cNvPr>
            <p:cNvSpPr/>
            <p:nvPr/>
          </p:nvSpPr>
          <p:spPr>
            <a:xfrm>
              <a:off x="2386159" y="4897213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437" name="tx436">
              <a:extLst>
                <a:ext uri="{FF2B5EF4-FFF2-40B4-BE49-F238E27FC236}">
                  <a16:creationId xmlns:a16="http://schemas.microsoft.com/office/drawing/2014/main" id="{CF154488-E206-492C-B53A-199B4A836BF9}"/>
                </a:ext>
              </a:extLst>
            </p:cNvPr>
            <p:cNvSpPr/>
            <p:nvPr/>
          </p:nvSpPr>
          <p:spPr>
            <a:xfrm>
              <a:off x="2386159" y="4658380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438" name="tx437">
              <a:extLst>
                <a:ext uri="{FF2B5EF4-FFF2-40B4-BE49-F238E27FC236}">
                  <a16:creationId xmlns:a16="http://schemas.microsoft.com/office/drawing/2014/main" id="{EF8F552C-408C-41C4-84A0-77D57DA3DFCB}"/>
                </a:ext>
              </a:extLst>
            </p:cNvPr>
            <p:cNvSpPr/>
            <p:nvPr/>
          </p:nvSpPr>
          <p:spPr>
            <a:xfrm>
              <a:off x="2386159" y="4421238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39" name="pl438">
              <a:extLst>
                <a:ext uri="{FF2B5EF4-FFF2-40B4-BE49-F238E27FC236}">
                  <a16:creationId xmlns:a16="http://schemas.microsoft.com/office/drawing/2014/main" id="{A949FFC9-5A2E-4EB4-A0A8-FE735376BDA7}"/>
                </a:ext>
              </a:extLst>
            </p:cNvPr>
            <p:cNvSpPr/>
            <p:nvPr/>
          </p:nvSpPr>
          <p:spPr>
            <a:xfrm>
              <a:off x="2476150" y="54114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" name="pl439">
              <a:extLst>
                <a:ext uri="{FF2B5EF4-FFF2-40B4-BE49-F238E27FC236}">
                  <a16:creationId xmlns:a16="http://schemas.microsoft.com/office/drawing/2014/main" id="{99C9A7DB-E437-42E0-BE24-BCB01376646A}"/>
                </a:ext>
              </a:extLst>
            </p:cNvPr>
            <p:cNvSpPr/>
            <p:nvPr/>
          </p:nvSpPr>
          <p:spPr>
            <a:xfrm>
              <a:off x="2476150" y="517435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" name="pl440">
              <a:extLst>
                <a:ext uri="{FF2B5EF4-FFF2-40B4-BE49-F238E27FC236}">
                  <a16:creationId xmlns:a16="http://schemas.microsoft.com/office/drawing/2014/main" id="{953B3A53-5C2C-401D-9FF9-172737D38B18}"/>
                </a:ext>
              </a:extLst>
            </p:cNvPr>
            <p:cNvSpPr/>
            <p:nvPr/>
          </p:nvSpPr>
          <p:spPr>
            <a:xfrm>
              <a:off x="2476150" y="493721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" name="pl441">
              <a:extLst>
                <a:ext uri="{FF2B5EF4-FFF2-40B4-BE49-F238E27FC236}">
                  <a16:creationId xmlns:a16="http://schemas.microsoft.com/office/drawing/2014/main" id="{15B4030C-2C37-43E2-BB5B-D43CB0521840}"/>
                </a:ext>
              </a:extLst>
            </p:cNvPr>
            <p:cNvSpPr/>
            <p:nvPr/>
          </p:nvSpPr>
          <p:spPr>
            <a:xfrm>
              <a:off x="2476150" y="470007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" name="pl442">
              <a:extLst>
                <a:ext uri="{FF2B5EF4-FFF2-40B4-BE49-F238E27FC236}">
                  <a16:creationId xmlns:a16="http://schemas.microsoft.com/office/drawing/2014/main" id="{4A429135-D2B9-4C61-9354-89E44E2DAE90}"/>
                </a:ext>
              </a:extLst>
            </p:cNvPr>
            <p:cNvSpPr/>
            <p:nvPr/>
          </p:nvSpPr>
          <p:spPr>
            <a:xfrm>
              <a:off x="2476150" y="446293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" name="tx443">
              <a:extLst>
                <a:ext uri="{FF2B5EF4-FFF2-40B4-BE49-F238E27FC236}">
                  <a16:creationId xmlns:a16="http://schemas.microsoft.com/office/drawing/2014/main" id="{62FDF080-89D7-463F-8821-6BB44A3A798C}"/>
                </a:ext>
              </a:extLst>
            </p:cNvPr>
            <p:cNvSpPr/>
            <p:nvPr/>
          </p:nvSpPr>
          <p:spPr>
            <a:xfrm>
              <a:off x="2386159" y="6482816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445" name="tx444">
              <a:extLst>
                <a:ext uri="{FF2B5EF4-FFF2-40B4-BE49-F238E27FC236}">
                  <a16:creationId xmlns:a16="http://schemas.microsoft.com/office/drawing/2014/main" id="{E28EF9DE-1A1F-4361-A117-F3864836A8AE}"/>
                </a:ext>
              </a:extLst>
            </p:cNvPr>
            <p:cNvSpPr/>
            <p:nvPr/>
          </p:nvSpPr>
          <p:spPr>
            <a:xfrm>
              <a:off x="2386159" y="6247038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46" name="tx445">
              <a:extLst>
                <a:ext uri="{FF2B5EF4-FFF2-40B4-BE49-F238E27FC236}">
                  <a16:creationId xmlns:a16="http://schemas.microsoft.com/office/drawing/2014/main" id="{8E07F60F-5D1D-47C8-8245-E4CE9762CD22}"/>
                </a:ext>
              </a:extLst>
            </p:cNvPr>
            <p:cNvSpPr/>
            <p:nvPr/>
          </p:nvSpPr>
          <p:spPr>
            <a:xfrm>
              <a:off x="2386159" y="6010224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447" name="tx446">
              <a:extLst>
                <a:ext uri="{FF2B5EF4-FFF2-40B4-BE49-F238E27FC236}">
                  <a16:creationId xmlns:a16="http://schemas.microsoft.com/office/drawing/2014/main" id="{6D72D00E-8059-4135-87AB-02890DA7FD90}"/>
                </a:ext>
              </a:extLst>
            </p:cNvPr>
            <p:cNvSpPr/>
            <p:nvPr/>
          </p:nvSpPr>
          <p:spPr>
            <a:xfrm>
              <a:off x="2386159" y="577139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448" name="tx447">
              <a:extLst>
                <a:ext uri="{FF2B5EF4-FFF2-40B4-BE49-F238E27FC236}">
                  <a16:creationId xmlns:a16="http://schemas.microsoft.com/office/drawing/2014/main" id="{88359A5B-B533-4EDB-B20E-FF6419EBD0C7}"/>
                </a:ext>
              </a:extLst>
            </p:cNvPr>
            <p:cNvSpPr/>
            <p:nvPr/>
          </p:nvSpPr>
          <p:spPr>
            <a:xfrm>
              <a:off x="2386159" y="5534250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49" name="pl448">
              <a:extLst>
                <a:ext uri="{FF2B5EF4-FFF2-40B4-BE49-F238E27FC236}">
                  <a16:creationId xmlns:a16="http://schemas.microsoft.com/office/drawing/2014/main" id="{51FF1F2A-EA1D-44EB-AB8D-BD232A5F7FEA}"/>
                </a:ext>
              </a:extLst>
            </p:cNvPr>
            <p:cNvSpPr/>
            <p:nvPr/>
          </p:nvSpPr>
          <p:spPr>
            <a:xfrm>
              <a:off x="2476150" y="652450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" name="pl449">
              <a:extLst>
                <a:ext uri="{FF2B5EF4-FFF2-40B4-BE49-F238E27FC236}">
                  <a16:creationId xmlns:a16="http://schemas.microsoft.com/office/drawing/2014/main" id="{BB59B75F-E55E-4637-8924-D3760C537B58}"/>
                </a:ext>
              </a:extLst>
            </p:cNvPr>
            <p:cNvSpPr/>
            <p:nvPr/>
          </p:nvSpPr>
          <p:spPr>
            <a:xfrm>
              <a:off x="2476150" y="628736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" name="pl450">
              <a:extLst>
                <a:ext uri="{FF2B5EF4-FFF2-40B4-BE49-F238E27FC236}">
                  <a16:creationId xmlns:a16="http://schemas.microsoft.com/office/drawing/2014/main" id="{08630E16-567E-46E9-96CA-6EA18D07C737}"/>
                </a:ext>
              </a:extLst>
            </p:cNvPr>
            <p:cNvSpPr/>
            <p:nvPr/>
          </p:nvSpPr>
          <p:spPr>
            <a:xfrm>
              <a:off x="2476150" y="605022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" name="pl451">
              <a:extLst>
                <a:ext uri="{FF2B5EF4-FFF2-40B4-BE49-F238E27FC236}">
                  <a16:creationId xmlns:a16="http://schemas.microsoft.com/office/drawing/2014/main" id="{9A7CF732-ABAF-411E-B642-E5503582A18F}"/>
                </a:ext>
              </a:extLst>
            </p:cNvPr>
            <p:cNvSpPr/>
            <p:nvPr/>
          </p:nvSpPr>
          <p:spPr>
            <a:xfrm>
              <a:off x="2476150" y="581308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" name="pl452">
              <a:extLst>
                <a:ext uri="{FF2B5EF4-FFF2-40B4-BE49-F238E27FC236}">
                  <a16:creationId xmlns:a16="http://schemas.microsoft.com/office/drawing/2014/main" id="{34576CCF-9AEC-4AD6-9C37-84163B2EB476}"/>
                </a:ext>
              </a:extLst>
            </p:cNvPr>
            <p:cNvSpPr/>
            <p:nvPr/>
          </p:nvSpPr>
          <p:spPr>
            <a:xfrm>
              <a:off x="2476150" y="557594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" name="tx453">
              <a:extLst>
                <a:ext uri="{FF2B5EF4-FFF2-40B4-BE49-F238E27FC236}">
                  <a16:creationId xmlns:a16="http://schemas.microsoft.com/office/drawing/2014/main" id="{9514F852-A227-4B76-82CA-77C61F33B27F}"/>
                </a:ext>
              </a:extLst>
            </p:cNvPr>
            <p:cNvSpPr/>
            <p:nvPr/>
          </p:nvSpPr>
          <p:spPr>
            <a:xfrm>
              <a:off x="4659320" y="6780250"/>
              <a:ext cx="574352" cy="10341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SoilGWC</a:t>
              </a:r>
            </a:p>
          </p:txBody>
        </p:sp>
        <p:sp>
          <p:nvSpPr>
            <p:cNvPr id="455" name="tx454">
              <a:extLst>
                <a:ext uri="{FF2B5EF4-FFF2-40B4-BE49-F238E27FC236}">
                  <a16:creationId xmlns:a16="http://schemas.microsoft.com/office/drawing/2014/main" id="{A751F405-3F86-4D3B-AB53-98A29352545C}"/>
                </a:ext>
              </a:extLst>
            </p:cNvPr>
            <p:cNvSpPr/>
            <p:nvPr/>
          </p:nvSpPr>
          <p:spPr>
            <a:xfrm rot="-5400000">
              <a:off x="2097704" y="3774508"/>
              <a:ext cx="341746" cy="993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count</a:t>
              </a:r>
            </a:p>
          </p:txBody>
        </p:sp>
        <p:sp>
          <p:nvSpPr>
            <p:cNvPr id="456" name="rc455">
              <a:extLst>
                <a:ext uri="{FF2B5EF4-FFF2-40B4-BE49-F238E27FC236}">
                  <a16:creationId xmlns:a16="http://schemas.microsoft.com/office/drawing/2014/main" id="{ED2E1823-5A61-40F7-BAB9-049E498C5346}"/>
                </a:ext>
              </a:extLst>
            </p:cNvPr>
            <p:cNvSpPr/>
            <p:nvPr/>
          </p:nvSpPr>
          <p:spPr>
            <a:xfrm>
              <a:off x="7746869" y="3428924"/>
              <a:ext cx="733023" cy="79055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57" name="tx456">
              <a:extLst>
                <a:ext uri="{FF2B5EF4-FFF2-40B4-BE49-F238E27FC236}">
                  <a16:creationId xmlns:a16="http://schemas.microsoft.com/office/drawing/2014/main" id="{1B5E2752-B792-4544-BA2F-E82154C4B444}"/>
                </a:ext>
              </a:extLst>
            </p:cNvPr>
            <p:cNvSpPr/>
            <p:nvPr/>
          </p:nvSpPr>
          <p:spPr>
            <a:xfrm>
              <a:off x="7816458" y="3516540"/>
              <a:ext cx="240723" cy="10341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Site</a:t>
              </a:r>
            </a:p>
          </p:txBody>
        </p:sp>
        <p:sp>
          <p:nvSpPr>
            <p:cNvPr id="458" name="rc457">
              <a:extLst>
                <a:ext uri="{FF2B5EF4-FFF2-40B4-BE49-F238E27FC236}">
                  <a16:creationId xmlns:a16="http://schemas.microsoft.com/office/drawing/2014/main" id="{571EF318-9A3A-45EC-BAFE-C8E1113F1F74}"/>
                </a:ext>
              </a:extLst>
            </p:cNvPr>
            <p:cNvSpPr/>
            <p:nvPr/>
          </p:nvSpPr>
          <p:spPr>
            <a:xfrm>
              <a:off x="7816458" y="3710977"/>
              <a:ext cx="219455" cy="219455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" name="rc458">
              <a:extLst>
                <a:ext uri="{FF2B5EF4-FFF2-40B4-BE49-F238E27FC236}">
                  <a16:creationId xmlns:a16="http://schemas.microsoft.com/office/drawing/2014/main" id="{5249F6D8-80EF-4C42-8BAF-B72B8631F492}"/>
                </a:ext>
              </a:extLst>
            </p:cNvPr>
            <p:cNvSpPr/>
            <p:nvPr/>
          </p:nvSpPr>
          <p:spPr>
            <a:xfrm>
              <a:off x="7825458" y="3719977"/>
              <a:ext cx="201456" cy="201456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60" name="rc459">
              <a:extLst>
                <a:ext uri="{FF2B5EF4-FFF2-40B4-BE49-F238E27FC236}">
                  <a16:creationId xmlns:a16="http://schemas.microsoft.com/office/drawing/2014/main" id="{D7362393-794C-4167-B196-0D804DA73AB8}"/>
                </a:ext>
              </a:extLst>
            </p:cNvPr>
            <p:cNvSpPr/>
            <p:nvPr/>
          </p:nvSpPr>
          <p:spPr>
            <a:xfrm>
              <a:off x="7816458" y="3930433"/>
              <a:ext cx="219455" cy="219455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rc460">
              <a:extLst>
                <a:ext uri="{FF2B5EF4-FFF2-40B4-BE49-F238E27FC236}">
                  <a16:creationId xmlns:a16="http://schemas.microsoft.com/office/drawing/2014/main" id="{AC998EC9-EFEF-44BF-93E6-043D73C81C3C}"/>
                </a:ext>
              </a:extLst>
            </p:cNvPr>
            <p:cNvSpPr/>
            <p:nvPr/>
          </p:nvSpPr>
          <p:spPr>
            <a:xfrm>
              <a:off x="7825458" y="3939433"/>
              <a:ext cx="201456" cy="201456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62" name="tx461">
              <a:extLst>
                <a:ext uri="{FF2B5EF4-FFF2-40B4-BE49-F238E27FC236}">
                  <a16:creationId xmlns:a16="http://schemas.microsoft.com/office/drawing/2014/main" id="{C61C3936-105F-4169-A424-069FA32312BB}"/>
                </a:ext>
              </a:extLst>
            </p:cNvPr>
            <p:cNvSpPr/>
            <p:nvPr/>
          </p:nvSpPr>
          <p:spPr>
            <a:xfrm>
              <a:off x="8105503" y="3780705"/>
              <a:ext cx="31050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HARV</a:t>
              </a:r>
            </a:p>
          </p:txBody>
        </p:sp>
        <p:sp>
          <p:nvSpPr>
            <p:cNvPr id="463" name="tx462">
              <a:extLst>
                <a:ext uri="{FF2B5EF4-FFF2-40B4-BE49-F238E27FC236}">
                  <a16:creationId xmlns:a16="http://schemas.microsoft.com/office/drawing/2014/main" id="{0430CE5D-66B8-4262-A349-B3DBB618FAA0}"/>
                </a:ext>
              </a:extLst>
            </p:cNvPr>
            <p:cNvSpPr/>
            <p:nvPr/>
          </p:nvSpPr>
          <p:spPr>
            <a:xfrm>
              <a:off x="8105503" y="3997433"/>
              <a:ext cx="260846" cy="8272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SCBI</a:t>
              </a:r>
            </a:p>
          </p:txBody>
        </p:sp>
        <p:sp>
          <p:nvSpPr>
            <p:cNvPr id="464" name="tx463">
              <a:extLst>
                <a:ext uri="{FF2B5EF4-FFF2-40B4-BE49-F238E27FC236}">
                  <a16:creationId xmlns:a16="http://schemas.microsoft.com/office/drawing/2014/main" id="{EDD7A11B-A31F-41BF-BADD-72683A41B6F0}"/>
                </a:ext>
              </a:extLst>
            </p:cNvPr>
            <p:cNvSpPr/>
            <p:nvPr/>
          </p:nvSpPr>
          <p:spPr>
            <a:xfrm>
              <a:off x="2386159" y="867868"/>
              <a:ext cx="5985111" cy="15860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Dashed are the subset used for microcosm. </a:t>
              </a:r>
            </a:p>
          </p:txBody>
        </p:sp>
        <p:sp>
          <p:nvSpPr>
            <p:cNvPr id="465" name="tx464">
              <a:extLst>
                <a:ext uri="{FF2B5EF4-FFF2-40B4-BE49-F238E27FC236}">
                  <a16:creationId xmlns:a16="http://schemas.microsoft.com/office/drawing/2014/main" id="{B1E38099-53C6-40BC-92B6-7705E75A15F6}"/>
                </a:ext>
              </a:extLst>
            </p:cNvPr>
            <p:cNvSpPr/>
            <p:nvPr/>
          </p:nvSpPr>
          <p:spPr>
            <a:xfrm>
              <a:off x="2510945" y="615252"/>
              <a:ext cx="3475419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32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Subset of quadrats for microcosm experiement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298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18553" y="504826"/>
            <a:ext cx="11316714" cy="7058024"/>
            <a:chOff x="1778596" y="581025"/>
            <a:chExt cx="6770885" cy="6400800"/>
          </a:xfrm>
        </p:grpSpPr>
        <p:sp>
          <p:nvSpPr>
            <p:cNvPr id="3" name="rc3"/>
            <p:cNvSpPr/>
            <p:nvPr/>
          </p:nvSpPr>
          <p:spPr>
            <a:xfrm>
              <a:off x="2148681" y="581025"/>
              <a:ext cx="6400800" cy="64008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rc4"/>
            <p:cNvSpPr/>
            <p:nvPr/>
          </p:nvSpPr>
          <p:spPr>
            <a:xfrm>
              <a:off x="2148681" y="581025"/>
              <a:ext cx="6400800" cy="640079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rc5"/>
            <p:cNvSpPr/>
            <p:nvPr/>
          </p:nvSpPr>
          <p:spPr>
            <a:xfrm>
              <a:off x="2510945" y="1076467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" name="pl6"/>
            <p:cNvSpPr/>
            <p:nvPr/>
          </p:nvSpPr>
          <p:spPr>
            <a:xfrm>
              <a:off x="2510945" y="191436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pl7"/>
            <p:cNvSpPr/>
            <p:nvPr/>
          </p:nvSpPr>
          <p:spPr>
            <a:xfrm>
              <a:off x="2510945" y="1598178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pl8"/>
            <p:cNvSpPr/>
            <p:nvPr/>
          </p:nvSpPr>
          <p:spPr>
            <a:xfrm>
              <a:off x="2510945" y="1281989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pl9"/>
            <p:cNvSpPr/>
            <p:nvPr/>
          </p:nvSpPr>
          <p:spPr>
            <a:xfrm>
              <a:off x="3654916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10"/>
            <p:cNvSpPr/>
            <p:nvPr/>
          </p:nvSpPr>
          <p:spPr>
            <a:xfrm>
              <a:off x="4884993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pl11"/>
            <p:cNvSpPr/>
            <p:nvPr/>
          </p:nvSpPr>
          <p:spPr>
            <a:xfrm>
              <a:off x="6115069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pl12"/>
            <p:cNvSpPr/>
            <p:nvPr/>
          </p:nvSpPr>
          <p:spPr>
            <a:xfrm>
              <a:off x="7345146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13"/>
            <p:cNvSpPr/>
            <p:nvPr/>
          </p:nvSpPr>
          <p:spPr>
            <a:xfrm>
              <a:off x="2510945" y="207246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14"/>
            <p:cNvSpPr/>
            <p:nvPr/>
          </p:nvSpPr>
          <p:spPr>
            <a:xfrm>
              <a:off x="2510945" y="1756272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15"/>
            <p:cNvSpPr/>
            <p:nvPr/>
          </p:nvSpPr>
          <p:spPr>
            <a:xfrm>
              <a:off x="2510945" y="144008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16"/>
            <p:cNvSpPr/>
            <p:nvPr/>
          </p:nvSpPr>
          <p:spPr>
            <a:xfrm>
              <a:off x="2510945" y="1123895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7"/>
            <p:cNvSpPr/>
            <p:nvPr/>
          </p:nvSpPr>
          <p:spPr>
            <a:xfrm>
              <a:off x="3039878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8"/>
            <p:cNvSpPr/>
            <p:nvPr/>
          </p:nvSpPr>
          <p:spPr>
            <a:xfrm>
              <a:off x="4269954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9"/>
            <p:cNvSpPr/>
            <p:nvPr/>
          </p:nvSpPr>
          <p:spPr>
            <a:xfrm>
              <a:off x="5500031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20"/>
            <p:cNvSpPr/>
            <p:nvPr/>
          </p:nvSpPr>
          <p:spPr>
            <a:xfrm>
              <a:off x="6730108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rc21"/>
            <p:cNvSpPr/>
            <p:nvPr/>
          </p:nvSpPr>
          <p:spPr>
            <a:xfrm>
              <a:off x="2732359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" name="rc22"/>
            <p:cNvSpPr/>
            <p:nvPr/>
          </p:nvSpPr>
          <p:spPr>
            <a:xfrm>
              <a:off x="2855366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" name="rc23"/>
            <p:cNvSpPr/>
            <p:nvPr/>
          </p:nvSpPr>
          <p:spPr>
            <a:xfrm>
              <a:off x="2978374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" name="rc24"/>
            <p:cNvSpPr/>
            <p:nvPr/>
          </p:nvSpPr>
          <p:spPr>
            <a:xfrm>
              <a:off x="3101382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" name="rc25"/>
            <p:cNvSpPr/>
            <p:nvPr/>
          </p:nvSpPr>
          <p:spPr>
            <a:xfrm>
              <a:off x="3224389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" name="rc26"/>
            <p:cNvSpPr/>
            <p:nvPr/>
          </p:nvSpPr>
          <p:spPr>
            <a:xfrm>
              <a:off x="3347397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" name="rc27"/>
            <p:cNvSpPr/>
            <p:nvPr/>
          </p:nvSpPr>
          <p:spPr>
            <a:xfrm>
              <a:off x="3470405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" name="rc28"/>
            <p:cNvSpPr/>
            <p:nvPr/>
          </p:nvSpPr>
          <p:spPr>
            <a:xfrm>
              <a:off x="3593412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9" name="rc29"/>
            <p:cNvSpPr/>
            <p:nvPr/>
          </p:nvSpPr>
          <p:spPr>
            <a:xfrm>
              <a:off x="3716420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0" name="rc30"/>
            <p:cNvSpPr/>
            <p:nvPr/>
          </p:nvSpPr>
          <p:spPr>
            <a:xfrm>
              <a:off x="3839428" y="1914367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1" name="rc31"/>
            <p:cNvSpPr/>
            <p:nvPr/>
          </p:nvSpPr>
          <p:spPr>
            <a:xfrm>
              <a:off x="3962435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" name="rc32"/>
            <p:cNvSpPr/>
            <p:nvPr/>
          </p:nvSpPr>
          <p:spPr>
            <a:xfrm>
              <a:off x="4085443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" name="rc33"/>
            <p:cNvSpPr/>
            <p:nvPr/>
          </p:nvSpPr>
          <p:spPr>
            <a:xfrm>
              <a:off x="4208451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" name="rc34"/>
            <p:cNvSpPr/>
            <p:nvPr/>
          </p:nvSpPr>
          <p:spPr>
            <a:xfrm>
              <a:off x="4331458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" name="rc35"/>
            <p:cNvSpPr/>
            <p:nvPr/>
          </p:nvSpPr>
          <p:spPr>
            <a:xfrm>
              <a:off x="4454466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6" name="rc36"/>
            <p:cNvSpPr/>
            <p:nvPr/>
          </p:nvSpPr>
          <p:spPr>
            <a:xfrm>
              <a:off x="4577474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7" name="rc37"/>
            <p:cNvSpPr/>
            <p:nvPr/>
          </p:nvSpPr>
          <p:spPr>
            <a:xfrm>
              <a:off x="4700481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8" name="rc38"/>
            <p:cNvSpPr/>
            <p:nvPr/>
          </p:nvSpPr>
          <p:spPr>
            <a:xfrm>
              <a:off x="4823489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9" name="rc39"/>
            <p:cNvSpPr/>
            <p:nvPr/>
          </p:nvSpPr>
          <p:spPr>
            <a:xfrm>
              <a:off x="4946497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0" name="rc40"/>
            <p:cNvSpPr/>
            <p:nvPr/>
          </p:nvSpPr>
          <p:spPr>
            <a:xfrm>
              <a:off x="5069504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" name="rc41"/>
            <p:cNvSpPr/>
            <p:nvPr/>
          </p:nvSpPr>
          <p:spPr>
            <a:xfrm>
              <a:off x="5192512" y="1914367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" name="rc42"/>
            <p:cNvSpPr/>
            <p:nvPr/>
          </p:nvSpPr>
          <p:spPr>
            <a:xfrm>
              <a:off x="5315520" y="1914367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" name="rc43"/>
            <p:cNvSpPr/>
            <p:nvPr/>
          </p:nvSpPr>
          <p:spPr>
            <a:xfrm>
              <a:off x="5438527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" name="rc44"/>
            <p:cNvSpPr/>
            <p:nvPr/>
          </p:nvSpPr>
          <p:spPr>
            <a:xfrm>
              <a:off x="5561535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5" name="rc45"/>
            <p:cNvSpPr/>
            <p:nvPr/>
          </p:nvSpPr>
          <p:spPr>
            <a:xfrm>
              <a:off x="5684543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6" name="rc46"/>
            <p:cNvSpPr/>
            <p:nvPr/>
          </p:nvSpPr>
          <p:spPr>
            <a:xfrm>
              <a:off x="5807550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7" name="rc47"/>
            <p:cNvSpPr/>
            <p:nvPr/>
          </p:nvSpPr>
          <p:spPr>
            <a:xfrm>
              <a:off x="5930558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" name="rc48"/>
            <p:cNvSpPr/>
            <p:nvPr/>
          </p:nvSpPr>
          <p:spPr>
            <a:xfrm>
              <a:off x="6053566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9" name="rc49"/>
            <p:cNvSpPr/>
            <p:nvPr/>
          </p:nvSpPr>
          <p:spPr>
            <a:xfrm>
              <a:off x="6176573" y="1914367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0" name="rc50"/>
            <p:cNvSpPr/>
            <p:nvPr/>
          </p:nvSpPr>
          <p:spPr>
            <a:xfrm>
              <a:off x="6299581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1" name="rc51"/>
            <p:cNvSpPr/>
            <p:nvPr/>
          </p:nvSpPr>
          <p:spPr>
            <a:xfrm>
              <a:off x="6422589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2" name="rc52"/>
            <p:cNvSpPr/>
            <p:nvPr/>
          </p:nvSpPr>
          <p:spPr>
            <a:xfrm>
              <a:off x="6545596" y="1598178"/>
              <a:ext cx="123007" cy="474282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3" name="rc53"/>
            <p:cNvSpPr/>
            <p:nvPr/>
          </p:nvSpPr>
          <p:spPr>
            <a:xfrm>
              <a:off x="6668604" y="1914367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4" name="rc54"/>
            <p:cNvSpPr/>
            <p:nvPr/>
          </p:nvSpPr>
          <p:spPr>
            <a:xfrm>
              <a:off x="6791612" y="1914367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5" name="rc55"/>
            <p:cNvSpPr/>
            <p:nvPr/>
          </p:nvSpPr>
          <p:spPr>
            <a:xfrm>
              <a:off x="6914619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6" name="rc56"/>
            <p:cNvSpPr/>
            <p:nvPr/>
          </p:nvSpPr>
          <p:spPr>
            <a:xfrm>
              <a:off x="7037627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7" name="rc57"/>
            <p:cNvSpPr/>
            <p:nvPr/>
          </p:nvSpPr>
          <p:spPr>
            <a:xfrm>
              <a:off x="2732359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rc58"/>
            <p:cNvSpPr/>
            <p:nvPr/>
          </p:nvSpPr>
          <p:spPr>
            <a:xfrm>
              <a:off x="2855366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rc59"/>
            <p:cNvSpPr/>
            <p:nvPr/>
          </p:nvSpPr>
          <p:spPr>
            <a:xfrm>
              <a:off x="2978374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rc60"/>
            <p:cNvSpPr/>
            <p:nvPr/>
          </p:nvSpPr>
          <p:spPr>
            <a:xfrm>
              <a:off x="3101382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rc61"/>
            <p:cNvSpPr/>
            <p:nvPr/>
          </p:nvSpPr>
          <p:spPr>
            <a:xfrm>
              <a:off x="3224389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rc62"/>
            <p:cNvSpPr/>
            <p:nvPr/>
          </p:nvSpPr>
          <p:spPr>
            <a:xfrm>
              <a:off x="3347397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rc63"/>
            <p:cNvSpPr/>
            <p:nvPr/>
          </p:nvSpPr>
          <p:spPr>
            <a:xfrm>
              <a:off x="3470405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rc64"/>
            <p:cNvSpPr/>
            <p:nvPr/>
          </p:nvSpPr>
          <p:spPr>
            <a:xfrm>
              <a:off x="3593412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rc65"/>
            <p:cNvSpPr/>
            <p:nvPr/>
          </p:nvSpPr>
          <p:spPr>
            <a:xfrm>
              <a:off x="3716420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rc66"/>
            <p:cNvSpPr/>
            <p:nvPr/>
          </p:nvSpPr>
          <p:spPr>
            <a:xfrm>
              <a:off x="3839428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rc67"/>
            <p:cNvSpPr/>
            <p:nvPr/>
          </p:nvSpPr>
          <p:spPr>
            <a:xfrm>
              <a:off x="3962435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rc68"/>
            <p:cNvSpPr/>
            <p:nvPr/>
          </p:nvSpPr>
          <p:spPr>
            <a:xfrm>
              <a:off x="4085443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rc69"/>
            <p:cNvSpPr/>
            <p:nvPr/>
          </p:nvSpPr>
          <p:spPr>
            <a:xfrm>
              <a:off x="4208451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rc70"/>
            <p:cNvSpPr/>
            <p:nvPr/>
          </p:nvSpPr>
          <p:spPr>
            <a:xfrm>
              <a:off x="4331458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rc71"/>
            <p:cNvSpPr/>
            <p:nvPr/>
          </p:nvSpPr>
          <p:spPr>
            <a:xfrm>
              <a:off x="4454466" y="1914367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rc72"/>
            <p:cNvSpPr/>
            <p:nvPr/>
          </p:nvSpPr>
          <p:spPr>
            <a:xfrm>
              <a:off x="4577474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rc73"/>
            <p:cNvSpPr/>
            <p:nvPr/>
          </p:nvSpPr>
          <p:spPr>
            <a:xfrm>
              <a:off x="4700481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rc74"/>
            <p:cNvSpPr/>
            <p:nvPr/>
          </p:nvSpPr>
          <p:spPr>
            <a:xfrm>
              <a:off x="4823489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rc75"/>
            <p:cNvSpPr/>
            <p:nvPr/>
          </p:nvSpPr>
          <p:spPr>
            <a:xfrm>
              <a:off x="4946497" y="1914367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rc76"/>
            <p:cNvSpPr/>
            <p:nvPr/>
          </p:nvSpPr>
          <p:spPr>
            <a:xfrm>
              <a:off x="5069504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rc77"/>
            <p:cNvSpPr/>
            <p:nvPr/>
          </p:nvSpPr>
          <p:spPr>
            <a:xfrm>
              <a:off x="5192512" y="1914367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rc78"/>
            <p:cNvSpPr/>
            <p:nvPr/>
          </p:nvSpPr>
          <p:spPr>
            <a:xfrm>
              <a:off x="5315520" y="1914367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rc79"/>
            <p:cNvSpPr/>
            <p:nvPr/>
          </p:nvSpPr>
          <p:spPr>
            <a:xfrm>
              <a:off x="5438527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rc80"/>
            <p:cNvSpPr/>
            <p:nvPr/>
          </p:nvSpPr>
          <p:spPr>
            <a:xfrm>
              <a:off x="5561535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rc81"/>
            <p:cNvSpPr/>
            <p:nvPr/>
          </p:nvSpPr>
          <p:spPr>
            <a:xfrm>
              <a:off x="5684543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rc82"/>
            <p:cNvSpPr/>
            <p:nvPr/>
          </p:nvSpPr>
          <p:spPr>
            <a:xfrm>
              <a:off x="5807550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rc83"/>
            <p:cNvSpPr/>
            <p:nvPr/>
          </p:nvSpPr>
          <p:spPr>
            <a:xfrm>
              <a:off x="5930558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rc84"/>
            <p:cNvSpPr/>
            <p:nvPr/>
          </p:nvSpPr>
          <p:spPr>
            <a:xfrm>
              <a:off x="6053566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rc85"/>
            <p:cNvSpPr/>
            <p:nvPr/>
          </p:nvSpPr>
          <p:spPr>
            <a:xfrm>
              <a:off x="6176573" y="1914367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rc86"/>
            <p:cNvSpPr/>
            <p:nvPr/>
          </p:nvSpPr>
          <p:spPr>
            <a:xfrm>
              <a:off x="6299581" y="1756272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rc87"/>
            <p:cNvSpPr/>
            <p:nvPr/>
          </p:nvSpPr>
          <p:spPr>
            <a:xfrm>
              <a:off x="6422589" y="1914367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rc88"/>
            <p:cNvSpPr/>
            <p:nvPr/>
          </p:nvSpPr>
          <p:spPr>
            <a:xfrm>
              <a:off x="6545596" y="1914367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rc89"/>
            <p:cNvSpPr/>
            <p:nvPr/>
          </p:nvSpPr>
          <p:spPr>
            <a:xfrm>
              <a:off x="6668604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rc90"/>
            <p:cNvSpPr/>
            <p:nvPr/>
          </p:nvSpPr>
          <p:spPr>
            <a:xfrm>
              <a:off x="6791612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rc91"/>
            <p:cNvSpPr/>
            <p:nvPr/>
          </p:nvSpPr>
          <p:spPr>
            <a:xfrm>
              <a:off x="6914619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rc92"/>
            <p:cNvSpPr/>
            <p:nvPr/>
          </p:nvSpPr>
          <p:spPr>
            <a:xfrm>
              <a:off x="7037627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rc93"/>
            <p:cNvSpPr/>
            <p:nvPr/>
          </p:nvSpPr>
          <p:spPr>
            <a:xfrm>
              <a:off x="2510945" y="2189478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4" name="pl94"/>
            <p:cNvSpPr/>
            <p:nvPr/>
          </p:nvSpPr>
          <p:spPr>
            <a:xfrm>
              <a:off x="2510945" y="3027378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l95"/>
            <p:cNvSpPr/>
            <p:nvPr/>
          </p:nvSpPr>
          <p:spPr>
            <a:xfrm>
              <a:off x="2510945" y="271119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l96"/>
            <p:cNvSpPr/>
            <p:nvPr/>
          </p:nvSpPr>
          <p:spPr>
            <a:xfrm>
              <a:off x="2510945" y="239500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l97"/>
            <p:cNvSpPr/>
            <p:nvPr/>
          </p:nvSpPr>
          <p:spPr>
            <a:xfrm>
              <a:off x="3654916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l98"/>
            <p:cNvSpPr/>
            <p:nvPr/>
          </p:nvSpPr>
          <p:spPr>
            <a:xfrm>
              <a:off x="4884993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l99"/>
            <p:cNvSpPr/>
            <p:nvPr/>
          </p:nvSpPr>
          <p:spPr>
            <a:xfrm>
              <a:off x="6115069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l100"/>
            <p:cNvSpPr/>
            <p:nvPr/>
          </p:nvSpPr>
          <p:spPr>
            <a:xfrm>
              <a:off x="7345146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l101"/>
            <p:cNvSpPr/>
            <p:nvPr/>
          </p:nvSpPr>
          <p:spPr>
            <a:xfrm>
              <a:off x="2510945" y="318547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l102"/>
            <p:cNvSpPr/>
            <p:nvPr/>
          </p:nvSpPr>
          <p:spPr>
            <a:xfrm>
              <a:off x="2510945" y="286928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l103"/>
            <p:cNvSpPr/>
            <p:nvPr/>
          </p:nvSpPr>
          <p:spPr>
            <a:xfrm>
              <a:off x="2510945" y="2553095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l104"/>
            <p:cNvSpPr/>
            <p:nvPr/>
          </p:nvSpPr>
          <p:spPr>
            <a:xfrm>
              <a:off x="2510945" y="223690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l105"/>
            <p:cNvSpPr/>
            <p:nvPr/>
          </p:nvSpPr>
          <p:spPr>
            <a:xfrm>
              <a:off x="3039878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l106"/>
            <p:cNvSpPr/>
            <p:nvPr/>
          </p:nvSpPr>
          <p:spPr>
            <a:xfrm>
              <a:off x="4269954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l107"/>
            <p:cNvSpPr/>
            <p:nvPr/>
          </p:nvSpPr>
          <p:spPr>
            <a:xfrm>
              <a:off x="5500031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l108"/>
            <p:cNvSpPr/>
            <p:nvPr/>
          </p:nvSpPr>
          <p:spPr>
            <a:xfrm>
              <a:off x="6730108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rc109"/>
            <p:cNvSpPr/>
            <p:nvPr/>
          </p:nvSpPr>
          <p:spPr>
            <a:xfrm>
              <a:off x="2732359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0" name="rc110"/>
            <p:cNvSpPr/>
            <p:nvPr/>
          </p:nvSpPr>
          <p:spPr>
            <a:xfrm>
              <a:off x="2855366" y="3027378"/>
              <a:ext cx="123007" cy="158094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1" name="rc111"/>
            <p:cNvSpPr/>
            <p:nvPr/>
          </p:nvSpPr>
          <p:spPr>
            <a:xfrm>
              <a:off x="2978374" y="2395001"/>
              <a:ext cx="123007" cy="790471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2" name="rc112"/>
            <p:cNvSpPr/>
            <p:nvPr/>
          </p:nvSpPr>
          <p:spPr>
            <a:xfrm>
              <a:off x="3101382" y="2553095"/>
              <a:ext cx="123007" cy="632377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3" name="rc113"/>
            <p:cNvSpPr/>
            <p:nvPr/>
          </p:nvSpPr>
          <p:spPr>
            <a:xfrm>
              <a:off x="3224389" y="2869284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4" name="rc114"/>
            <p:cNvSpPr/>
            <p:nvPr/>
          </p:nvSpPr>
          <p:spPr>
            <a:xfrm>
              <a:off x="3347397" y="3027378"/>
              <a:ext cx="123007" cy="158094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5" name="rc115"/>
            <p:cNvSpPr/>
            <p:nvPr/>
          </p:nvSpPr>
          <p:spPr>
            <a:xfrm>
              <a:off x="3470405" y="2869284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6" name="rc116"/>
            <p:cNvSpPr/>
            <p:nvPr/>
          </p:nvSpPr>
          <p:spPr>
            <a:xfrm>
              <a:off x="3593412" y="3027378"/>
              <a:ext cx="123007" cy="158094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7" name="rc117"/>
            <p:cNvSpPr/>
            <p:nvPr/>
          </p:nvSpPr>
          <p:spPr>
            <a:xfrm>
              <a:off x="3716420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8" name="rc118"/>
            <p:cNvSpPr/>
            <p:nvPr/>
          </p:nvSpPr>
          <p:spPr>
            <a:xfrm>
              <a:off x="3839428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9" name="rc119"/>
            <p:cNvSpPr/>
            <p:nvPr/>
          </p:nvSpPr>
          <p:spPr>
            <a:xfrm>
              <a:off x="3962435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0" name="rc120"/>
            <p:cNvSpPr/>
            <p:nvPr/>
          </p:nvSpPr>
          <p:spPr>
            <a:xfrm>
              <a:off x="4085443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1" name="rc121"/>
            <p:cNvSpPr/>
            <p:nvPr/>
          </p:nvSpPr>
          <p:spPr>
            <a:xfrm>
              <a:off x="4208451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2" name="rc122"/>
            <p:cNvSpPr/>
            <p:nvPr/>
          </p:nvSpPr>
          <p:spPr>
            <a:xfrm>
              <a:off x="4331458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3" name="rc123"/>
            <p:cNvSpPr/>
            <p:nvPr/>
          </p:nvSpPr>
          <p:spPr>
            <a:xfrm>
              <a:off x="4454466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4" name="rc124"/>
            <p:cNvSpPr/>
            <p:nvPr/>
          </p:nvSpPr>
          <p:spPr>
            <a:xfrm>
              <a:off x="4577474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5" name="rc125"/>
            <p:cNvSpPr/>
            <p:nvPr/>
          </p:nvSpPr>
          <p:spPr>
            <a:xfrm>
              <a:off x="4700481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6" name="rc126"/>
            <p:cNvSpPr/>
            <p:nvPr/>
          </p:nvSpPr>
          <p:spPr>
            <a:xfrm>
              <a:off x="4823489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7" name="rc127"/>
            <p:cNvSpPr/>
            <p:nvPr/>
          </p:nvSpPr>
          <p:spPr>
            <a:xfrm>
              <a:off x="4946497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8" name="rc128"/>
            <p:cNvSpPr/>
            <p:nvPr/>
          </p:nvSpPr>
          <p:spPr>
            <a:xfrm>
              <a:off x="5069504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9" name="rc129"/>
            <p:cNvSpPr/>
            <p:nvPr/>
          </p:nvSpPr>
          <p:spPr>
            <a:xfrm>
              <a:off x="5192512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0" name="rc130"/>
            <p:cNvSpPr/>
            <p:nvPr/>
          </p:nvSpPr>
          <p:spPr>
            <a:xfrm>
              <a:off x="5315520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1" name="rc131"/>
            <p:cNvSpPr/>
            <p:nvPr/>
          </p:nvSpPr>
          <p:spPr>
            <a:xfrm>
              <a:off x="5438527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2" name="rc132"/>
            <p:cNvSpPr/>
            <p:nvPr/>
          </p:nvSpPr>
          <p:spPr>
            <a:xfrm>
              <a:off x="5561535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3" name="rc133"/>
            <p:cNvSpPr/>
            <p:nvPr/>
          </p:nvSpPr>
          <p:spPr>
            <a:xfrm>
              <a:off x="5684543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4" name="rc134"/>
            <p:cNvSpPr/>
            <p:nvPr/>
          </p:nvSpPr>
          <p:spPr>
            <a:xfrm>
              <a:off x="5807550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5" name="rc135"/>
            <p:cNvSpPr/>
            <p:nvPr/>
          </p:nvSpPr>
          <p:spPr>
            <a:xfrm>
              <a:off x="5930558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6" name="rc136"/>
            <p:cNvSpPr/>
            <p:nvPr/>
          </p:nvSpPr>
          <p:spPr>
            <a:xfrm>
              <a:off x="6053566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7" name="rc137"/>
            <p:cNvSpPr/>
            <p:nvPr/>
          </p:nvSpPr>
          <p:spPr>
            <a:xfrm>
              <a:off x="6176573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8" name="rc138"/>
            <p:cNvSpPr/>
            <p:nvPr/>
          </p:nvSpPr>
          <p:spPr>
            <a:xfrm>
              <a:off x="6299581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9" name="rc139"/>
            <p:cNvSpPr/>
            <p:nvPr/>
          </p:nvSpPr>
          <p:spPr>
            <a:xfrm>
              <a:off x="6422589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0" name="rc140"/>
            <p:cNvSpPr/>
            <p:nvPr/>
          </p:nvSpPr>
          <p:spPr>
            <a:xfrm>
              <a:off x="6545596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1" name="rc141"/>
            <p:cNvSpPr/>
            <p:nvPr/>
          </p:nvSpPr>
          <p:spPr>
            <a:xfrm>
              <a:off x="6668604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2" name="rc142"/>
            <p:cNvSpPr/>
            <p:nvPr/>
          </p:nvSpPr>
          <p:spPr>
            <a:xfrm>
              <a:off x="6791612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3" name="rc143"/>
            <p:cNvSpPr/>
            <p:nvPr/>
          </p:nvSpPr>
          <p:spPr>
            <a:xfrm>
              <a:off x="6914619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4" name="rc144"/>
            <p:cNvSpPr/>
            <p:nvPr/>
          </p:nvSpPr>
          <p:spPr>
            <a:xfrm>
              <a:off x="7037627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5" name="rc145"/>
            <p:cNvSpPr/>
            <p:nvPr/>
          </p:nvSpPr>
          <p:spPr>
            <a:xfrm>
              <a:off x="2732359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rc146"/>
            <p:cNvSpPr/>
            <p:nvPr/>
          </p:nvSpPr>
          <p:spPr>
            <a:xfrm>
              <a:off x="2855366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rc147"/>
            <p:cNvSpPr/>
            <p:nvPr/>
          </p:nvSpPr>
          <p:spPr>
            <a:xfrm>
              <a:off x="2978374" y="2711190"/>
              <a:ext cx="123007" cy="47428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" name="rc148"/>
            <p:cNvSpPr/>
            <p:nvPr/>
          </p:nvSpPr>
          <p:spPr>
            <a:xfrm>
              <a:off x="3101382" y="2869284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rc149"/>
            <p:cNvSpPr/>
            <p:nvPr/>
          </p:nvSpPr>
          <p:spPr>
            <a:xfrm>
              <a:off x="3224389" y="2869284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rc150"/>
            <p:cNvSpPr/>
            <p:nvPr/>
          </p:nvSpPr>
          <p:spPr>
            <a:xfrm>
              <a:off x="3347397" y="3027378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rc151"/>
            <p:cNvSpPr/>
            <p:nvPr/>
          </p:nvSpPr>
          <p:spPr>
            <a:xfrm>
              <a:off x="3470405" y="3027378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rc152"/>
            <p:cNvSpPr/>
            <p:nvPr/>
          </p:nvSpPr>
          <p:spPr>
            <a:xfrm>
              <a:off x="3593412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rc153"/>
            <p:cNvSpPr/>
            <p:nvPr/>
          </p:nvSpPr>
          <p:spPr>
            <a:xfrm>
              <a:off x="3716420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rc154"/>
            <p:cNvSpPr/>
            <p:nvPr/>
          </p:nvSpPr>
          <p:spPr>
            <a:xfrm>
              <a:off x="3839428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rc155"/>
            <p:cNvSpPr/>
            <p:nvPr/>
          </p:nvSpPr>
          <p:spPr>
            <a:xfrm>
              <a:off x="3962435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rc156"/>
            <p:cNvSpPr/>
            <p:nvPr/>
          </p:nvSpPr>
          <p:spPr>
            <a:xfrm>
              <a:off x="4085443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rc157"/>
            <p:cNvSpPr/>
            <p:nvPr/>
          </p:nvSpPr>
          <p:spPr>
            <a:xfrm>
              <a:off x="4208451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rc158"/>
            <p:cNvSpPr/>
            <p:nvPr/>
          </p:nvSpPr>
          <p:spPr>
            <a:xfrm>
              <a:off x="4331458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rc159"/>
            <p:cNvSpPr/>
            <p:nvPr/>
          </p:nvSpPr>
          <p:spPr>
            <a:xfrm>
              <a:off x="4454466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rc160"/>
            <p:cNvSpPr/>
            <p:nvPr/>
          </p:nvSpPr>
          <p:spPr>
            <a:xfrm>
              <a:off x="4577474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rc161"/>
            <p:cNvSpPr/>
            <p:nvPr/>
          </p:nvSpPr>
          <p:spPr>
            <a:xfrm>
              <a:off x="4700481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" name="rc162"/>
            <p:cNvSpPr/>
            <p:nvPr/>
          </p:nvSpPr>
          <p:spPr>
            <a:xfrm>
              <a:off x="4823489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rc163"/>
            <p:cNvSpPr/>
            <p:nvPr/>
          </p:nvSpPr>
          <p:spPr>
            <a:xfrm>
              <a:off x="4946497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rc164"/>
            <p:cNvSpPr/>
            <p:nvPr/>
          </p:nvSpPr>
          <p:spPr>
            <a:xfrm>
              <a:off x="5069504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rc165"/>
            <p:cNvSpPr/>
            <p:nvPr/>
          </p:nvSpPr>
          <p:spPr>
            <a:xfrm>
              <a:off x="5192512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rc166"/>
            <p:cNvSpPr/>
            <p:nvPr/>
          </p:nvSpPr>
          <p:spPr>
            <a:xfrm>
              <a:off x="5315520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rc167"/>
            <p:cNvSpPr/>
            <p:nvPr/>
          </p:nvSpPr>
          <p:spPr>
            <a:xfrm>
              <a:off x="5438527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rc168"/>
            <p:cNvSpPr/>
            <p:nvPr/>
          </p:nvSpPr>
          <p:spPr>
            <a:xfrm>
              <a:off x="5561535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rc169"/>
            <p:cNvSpPr/>
            <p:nvPr/>
          </p:nvSpPr>
          <p:spPr>
            <a:xfrm>
              <a:off x="5684543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rc170"/>
            <p:cNvSpPr/>
            <p:nvPr/>
          </p:nvSpPr>
          <p:spPr>
            <a:xfrm>
              <a:off x="5807550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rc171"/>
            <p:cNvSpPr/>
            <p:nvPr/>
          </p:nvSpPr>
          <p:spPr>
            <a:xfrm>
              <a:off x="5930558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rc172"/>
            <p:cNvSpPr/>
            <p:nvPr/>
          </p:nvSpPr>
          <p:spPr>
            <a:xfrm>
              <a:off x="6053566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rc173"/>
            <p:cNvSpPr/>
            <p:nvPr/>
          </p:nvSpPr>
          <p:spPr>
            <a:xfrm>
              <a:off x="6176573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rc174"/>
            <p:cNvSpPr/>
            <p:nvPr/>
          </p:nvSpPr>
          <p:spPr>
            <a:xfrm>
              <a:off x="6299581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rc175"/>
            <p:cNvSpPr/>
            <p:nvPr/>
          </p:nvSpPr>
          <p:spPr>
            <a:xfrm>
              <a:off x="6422589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rc176"/>
            <p:cNvSpPr/>
            <p:nvPr/>
          </p:nvSpPr>
          <p:spPr>
            <a:xfrm>
              <a:off x="6545596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rc177"/>
            <p:cNvSpPr/>
            <p:nvPr/>
          </p:nvSpPr>
          <p:spPr>
            <a:xfrm>
              <a:off x="6668604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rc178"/>
            <p:cNvSpPr/>
            <p:nvPr/>
          </p:nvSpPr>
          <p:spPr>
            <a:xfrm>
              <a:off x="6791612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rc179"/>
            <p:cNvSpPr/>
            <p:nvPr/>
          </p:nvSpPr>
          <p:spPr>
            <a:xfrm>
              <a:off x="6914619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rc180"/>
            <p:cNvSpPr/>
            <p:nvPr/>
          </p:nvSpPr>
          <p:spPr>
            <a:xfrm>
              <a:off x="7037627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" name="rc181"/>
            <p:cNvSpPr/>
            <p:nvPr/>
          </p:nvSpPr>
          <p:spPr>
            <a:xfrm>
              <a:off x="2510945" y="3302490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2" name="pl182"/>
            <p:cNvSpPr/>
            <p:nvPr/>
          </p:nvSpPr>
          <p:spPr>
            <a:xfrm>
              <a:off x="2510945" y="414039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" name="pl183"/>
            <p:cNvSpPr/>
            <p:nvPr/>
          </p:nvSpPr>
          <p:spPr>
            <a:xfrm>
              <a:off x="2510945" y="382420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" name="pl184"/>
            <p:cNvSpPr/>
            <p:nvPr/>
          </p:nvSpPr>
          <p:spPr>
            <a:xfrm>
              <a:off x="2510945" y="350801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l185"/>
            <p:cNvSpPr/>
            <p:nvPr/>
          </p:nvSpPr>
          <p:spPr>
            <a:xfrm>
              <a:off x="3654916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l186"/>
            <p:cNvSpPr/>
            <p:nvPr/>
          </p:nvSpPr>
          <p:spPr>
            <a:xfrm>
              <a:off x="4884993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l187"/>
            <p:cNvSpPr/>
            <p:nvPr/>
          </p:nvSpPr>
          <p:spPr>
            <a:xfrm>
              <a:off x="6115069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" name="pl188"/>
            <p:cNvSpPr/>
            <p:nvPr/>
          </p:nvSpPr>
          <p:spPr>
            <a:xfrm>
              <a:off x="7345146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" name="pl189"/>
            <p:cNvSpPr/>
            <p:nvPr/>
          </p:nvSpPr>
          <p:spPr>
            <a:xfrm>
              <a:off x="2510945" y="429848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l190"/>
            <p:cNvSpPr/>
            <p:nvPr/>
          </p:nvSpPr>
          <p:spPr>
            <a:xfrm>
              <a:off x="2510945" y="3982296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l191"/>
            <p:cNvSpPr/>
            <p:nvPr/>
          </p:nvSpPr>
          <p:spPr>
            <a:xfrm>
              <a:off x="2510945" y="366610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l192"/>
            <p:cNvSpPr/>
            <p:nvPr/>
          </p:nvSpPr>
          <p:spPr>
            <a:xfrm>
              <a:off x="2510945" y="3349918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pl193"/>
            <p:cNvSpPr/>
            <p:nvPr/>
          </p:nvSpPr>
          <p:spPr>
            <a:xfrm>
              <a:off x="3039878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" name="pl194"/>
            <p:cNvSpPr/>
            <p:nvPr/>
          </p:nvSpPr>
          <p:spPr>
            <a:xfrm>
              <a:off x="4269954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" name="pl195"/>
            <p:cNvSpPr/>
            <p:nvPr/>
          </p:nvSpPr>
          <p:spPr>
            <a:xfrm>
              <a:off x="5500031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" name="pl196"/>
            <p:cNvSpPr/>
            <p:nvPr/>
          </p:nvSpPr>
          <p:spPr>
            <a:xfrm>
              <a:off x="6730108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" name="rc197"/>
            <p:cNvSpPr/>
            <p:nvPr/>
          </p:nvSpPr>
          <p:spPr>
            <a:xfrm>
              <a:off x="2732359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8" name="rc198"/>
            <p:cNvSpPr/>
            <p:nvPr/>
          </p:nvSpPr>
          <p:spPr>
            <a:xfrm>
              <a:off x="2732359" y="4140390"/>
              <a:ext cx="123007" cy="158094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9" name="rc199"/>
            <p:cNvSpPr/>
            <p:nvPr/>
          </p:nvSpPr>
          <p:spPr>
            <a:xfrm>
              <a:off x="2855366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0" name="rc200"/>
            <p:cNvSpPr/>
            <p:nvPr/>
          </p:nvSpPr>
          <p:spPr>
            <a:xfrm>
              <a:off x="2855366" y="3982296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1" name="rc201"/>
            <p:cNvSpPr/>
            <p:nvPr/>
          </p:nvSpPr>
          <p:spPr>
            <a:xfrm>
              <a:off x="2978374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2" name="rc202"/>
            <p:cNvSpPr/>
            <p:nvPr/>
          </p:nvSpPr>
          <p:spPr>
            <a:xfrm>
              <a:off x="2978374" y="3508013"/>
              <a:ext cx="123007" cy="790471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3" name="rc203"/>
            <p:cNvSpPr/>
            <p:nvPr/>
          </p:nvSpPr>
          <p:spPr>
            <a:xfrm>
              <a:off x="3101382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4" name="rc204"/>
            <p:cNvSpPr/>
            <p:nvPr/>
          </p:nvSpPr>
          <p:spPr>
            <a:xfrm>
              <a:off x="3101382" y="3824201"/>
              <a:ext cx="123007" cy="474282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5" name="rc205"/>
            <p:cNvSpPr/>
            <p:nvPr/>
          </p:nvSpPr>
          <p:spPr>
            <a:xfrm>
              <a:off x="3224389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6" name="rc206"/>
            <p:cNvSpPr/>
            <p:nvPr/>
          </p:nvSpPr>
          <p:spPr>
            <a:xfrm>
              <a:off x="3224389" y="3982296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7" name="rc207"/>
            <p:cNvSpPr/>
            <p:nvPr/>
          </p:nvSpPr>
          <p:spPr>
            <a:xfrm>
              <a:off x="3347397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8" name="rc208"/>
            <p:cNvSpPr/>
            <p:nvPr/>
          </p:nvSpPr>
          <p:spPr>
            <a:xfrm>
              <a:off x="3347397" y="4140390"/>
              <a:ext cx="123007" cy="158094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9" name="rc209"/>
            <p:cNvSpPr/>
            <p:nvPr/>
          </p:nvSpPr>
          <p:spPr>
            <a:xfrm>
              <a:off x="3470405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0" name="rc210"/>
            <p:cNvSpPr/>
            <p:nvPr/>
          </p:nvSpPr>
          <p:spPr>
            <a:xfrm>
              <a:off x="3470405" y="3982296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1" name="rc211"/>
            <p:cNvSpPr/>
            <p:nvPr/>
          </p:nvSpPr>
          <p:spPr>
            <a:xfrm>
              <a:off x="3593412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2" name="rc212"/>
            <p:cNvSpPr/>
            <p:nvPr/>
          </p:nvSpPr>
          <p:spPr>
            <a:xfrm>
              <a:off x="3593412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3" name="rc213"/>
            <p:cNvSpPr/>
            <p:nvPr/>
          </p:nvSpPr>
          <p:spPr>
            <a:xfrm>
              <a:off x="3716420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4" name="rc214"/>
            <p:cNvSpPr/>
            <p:nvPr/>
          </p:nvSpPr>
          <p:spPr>
            <a:xfrm>
              <a:off x="3716420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5" name="rc215"/>
            <p:cNvSpPr/>
            <p:nvPr/>
          </p:nvSpPr>
          <p:spPr>
            <a:xfrm>
              <a:off x="3839428" y="4140390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6" name="rc216"/>
            <p:cNvSpPr/>
            <p:nvPr/>
          </p:nvSpPr>
          <p:spPr>
            <a:xfrm>
              <a:off x="3839428" y="4140390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7" name="rc217"/>
            <p:cNvSpPr/>
            <p:nvPr/>
          </p:nvSpPr>
          <p:spPr>
            <a:xfrm>
              <a:off x="3962435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8" name="rc218"/>
            <p:cNvSpPr/>
            <p:nvPr/>
          </p:nvSpPr>
          <p:spPr>
            <a:xfrm>
              <a:off x="3962435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9" name="rc219"/>
            <p:cNvSpPr/>
            <p:nvPr/>
          </p:nvSpPr>
          <p:spPr>
            <a:xfrm>
              <a:off x="4085443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0" name="rc220"/>
            <p:cNvSpPr/>
            <p:nvPr/>
          </p:nvSpPr>
          <p:spPr>
            <a:xfrm>
              <a:off x="4085443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1" name="rc221"/>
            <p:cNvSpPr/>
            <p:nvPr/>
          </p:nvSpPr>
          <p:spPr>
            <a:xfrm>
              <a:off x="4208451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2" name="rc222"/>
            <p:cNvSpPr/>
            <p:nvPr/>
          </p:nvSpPr>
          <p:spPr>
            <a:xfrm>
              <a:off x="4208451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3" name="rc223"/>
            <p:cNvSpPr/>
            <p:nvPr/>
          </p:nvSpPr>
          <p:spPr>
            <a:xfrm>
              <a:off x="4331458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4" name="rc224"/>
            <p:cNvSpPr/>
            <p:nvPr/>
          </p:nvSpPr>
          <p:spPr>
            <a:xfrm>
              <a:off x="4331458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5" name="rc225"/>
            <p:cNvSpPr/>
            <p:nvPr/>
          </p:nvSpPr>
          <p:spPr>
            <a:xfrm>
              <a:off x="4454466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6" name="rc226"/>
            <p:cNvSpPr/>
            <p:nvPr/>
          </p:nvSpPr>
          <p:spPr>
            <a:xfrm>
              <a:off x="4454466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7" name="rc227"/>
            <p:cNvSpPr/>
            <p:nvPr/>
          </p:nvSpPr>
          <p:spPr>
            <a:xfrm>
              <a:off x="4577474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8" name="rc228"/>
            <p:cNvSpPr/>
            <p:nvPr/>
          </p:nvSpPr>
          <p:spPr>
            <a:xfrm>
              <a:off x="4577474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9" name="rc229"/>
            <p:cNvSpPr/>
            <p:nvPr/>
          </p:nvSpPr>
          <p:spPr>
            <a:xfrm>
              <a:off x="4700481" y="4140390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0" name="rc230"/>
            <p:cNvSpPr/>
            <p:nvPr/>
          </p:nvSpPr>
          <p:spPr>
            <a:xfrm>
              <a:off x="4700481" y="4140390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1" name="rc231"/>
            <p:cNvSpPr/>
            <p:nvPr/>
          </p:nvSpPr>
          <p:spPr>
            <a:xfrm>
              <a:off x="4823489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2" name="rc232"/>
            <p:cNvSpPr/>
            <p:nvPr/>
          </p:nvSpPr>
          <p:spPr>
            <a:xfrm>
              <a:off x="4823489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3" name="rc233"/>
            <p:cNvSpPr/>
            <p:nvPr/>
          </p:nvSpPr>
          <p:spPr>
            <a:xfrm>
              <a:off x="4946497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4" name="rc234"/>
            <p:cNvSpPr/>
            <p:nvPr/>
          </p:nvSpPr>
          <p:spPr>
            <a:xfrm>
              <a:off x="4946497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5" name="rc235"/>
            <p:cNvSpPr/>
            <p:nvPr/>
          </p:nvSpPr>
          <p:spPr>
            <a:xfrm>
              <a:off x="5069504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6" name="rc236"/>
            <p:cNvSpPr/>
            <p:nvPr/>
          </p:nvSpPr>
          <p:spPr>
            <a:xfrm>
              <a:off x="5069504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7" name="rc237"/>
            <p:cNvSpPr/>
            <p:nvPr/>
          </p:nvSpPr>
          <p:spPr>
            <a:xfrm>
              <a:off x="5192512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8" name="rc238"/>
            <p:cNvSpPr/>
            <p:nvPr/>
          </p:nvSpPr>
          <p:spPr>
            <a:xfrm>
              <a:off x="5192512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9" name="rc239"/>
            <p:cNvSpPr/>
            <p:nvPr/>
          </p:nvSpPr>
          <p:spPr>
            <a:xfrm>
              <a:off x="5315520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0" name="rc240"/>
            <p:cNvSpPr/>
            <p:nvPr/>
          </p:nvSpPr>
          <p:spPr>
            <a:xfrm>
              <a:off x="5315520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1" name="rc241"/>
            <p:cNvSpPr/>
            <p:nvPr/>
          </p:nvSpPr>
          <p:spPr>
            <a:xfrm>
              <a:off x="5438527" y="4140390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2" name="rc242"/>
            <p:cNvSpPr/>
            <p:nvPr/>
          </p:nvSpPr>
          <p:spPr>
            <a:xfrm>
              <a:off x="5438527" y="4140390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3" name="rc243"/>
            <p:cNvSpPr/>
            <p:nvPr/>
          </p:nvSpPr>
          <p:spPr>
            <a:xfrm>
              <a:off x="5561535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4" name="rc244"/>
            <p:cNvSpPr/>
            <p:nvPr/>
          </p:nvSpPr>
          <p:spPr>
            <a:xfrm>
              <a:off x="5561535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5" name="rc245"/>
            <p:cNvSpPr/>
            <p:nvPr/>
          </p:nvSpPr>
          <p:spPr>
            <a:xfrm>
              <a:off x="5684543" y="4140390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6" name="rc246"/>
            <p:cNvSpPr/>
            <p:nvPr/>
          </p:nvSpPr>
          <p:spPr>
            <a:xfrm>
              <a:off x="5684543" y="4140390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7" name="rc247"/>
            <p:cNvSpPr/>
            <p:nvPr/>
          </p:nvSpPr>
          <p:spPr>
            <a:xfrm>
              <a:off x="5807550" y="4140390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8" name="rc248"/>
            <p:cNvSpPr/>
            <p:nvPr/>
          </p:nvSpPr>
          <p:spPr>
            <a:xfrm>
              <a:off x="5807550" y="4140390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9" name="rc249"/>
            <p:cNvSpPr/>
            <p:nvPr/>
          </p:nvSpPr>
          <p:spPr>
            <a:xfrm>
              <a:off x="5930558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0" name="rc250"/>
            <p:cNvSpPr/>
            <p:nvPr/>
          </p:nvSpPr>
          <p:spPr>
            <a:xfrm>
              <a:off x="5930558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1" name="rc251"/>
            <p:cNvSpPr/>
            <p:nvPr/>
          </p:nvSpPr>
          <p:spPr>
            <a:xfrm>
              <a:off x="6053566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2" name="rc252"/>
            <p:cNvSpPr/>
            <p:nvPr/>
          </p:nvSpPr>
          <p:spPr>
            <a:xfrm>
              <a:off x="6053566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3" name="rc253"/>
            <p:cNvSpPr/>
            <p:nvPr/>
          </p:nvSpPr>
          <p:spPr>
            <a:xfrm>
              <a:off x="6176573" y="4140390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4" name="rc254"/>
            <p:cNvSpPr/>
            <p:nvPr/>
          </p:nvSpPr>
          <p:spPr>
            <a:xfrm>
              <a:off x="6176573" y="4140390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5" name="rc255"/>
            <p:cNvSpPr/>
            <p:nvPr/>
          </p:nvSpPr>
          <p:spPr>
            <a:xfrm>
              <a:off x="6299581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6" name="rc256"/>
            <p:cNvSpPr/>
            <p:nvPr/>
          </p:nvSpPr>
          <p:spPr>
            <a:xfrm>
              <a:off x="6299581" y="3982296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7" name="rc257"/>
            <p:cNvSpPr/>
            <p:nvPr/>
          </p:nvSpPr>
          <p:spPr>
            <a:xfrm>
              <a:off x="6422589" y="3666107"/>
              <a:ext cx="123007" cy="632377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8" name="rc258"/>
            <p:cNvSpPr/>
            <p:nvPr/>
          </p:nvSpPr>
          <p:spPr>
            <a:xfrm>
              <a:off x="6422589" y="36661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9" name="rc259"/>
            <p:cNvSpPr/>
            <p:nvPr/>
          </p:nvSpPr>
          <p:spPr>
            <a:xfrm>
              <a:off x="6545596" y="3666107"/>
              <a:ext cx="123007" cy="632377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0" name="rc260"/>
            <p:cNvSpPr/>
            <p:nvPr/>
          </p:nvSpPr>
          <p:spPr>
            <a:xfrm>
              <a:off x="6545596" y="36661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1" name="rc261"/>
            <p:cNvSpPr/>
            <p:nvPr/>
          </p:nvSpPr>
          <p:spPr>
            <a:xfrm>
              <a:off x="6668604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2" name="rc262"/>
            <p:cNvSpPr/>
            <p:nvPr/>
          </p:nvSpPr>
          <p:spPr>
            <a:xfrm>
              <a:off x="6668604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3" name="rc263"/>
            <p:cNvSpPr/>
            <p:nvPr/>
          </p:nvSpPr>
          <p:spPr>
            <a:xfrm>
              <a:off x="6791612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4" name="rc264"/>
            <p:cNvSpPr/>
            <p:nvPr/>
          </p:nvSpPr>
          <p:spPr>
            <a:xfrm>
              <a:off x="6791612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5" name="rc265"/>
            <p:cNvSpPr/>
            <p:nvPr/>
          </p:nvSpPr>
          <p:spPr>
            <a:xfrm>
              <a:off x="6914619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6" name="rc266"/>
            <p:cNvSpPr/>
            <p:nvPr/>
          </p:nvSpPr>
          <p:spPr>
            <a:xfrm>
              <a:off x="6914619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7" name="rc267"/>
            <p:cNvSpPr/>
            <p:nvPr/>
          </p:nvSpPr>
          <p:spPr>
            <a:xfrm>
              <a:off x="7037627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8" name="rc268"/>
            <p:cNvSpPr/>
            <p:nvPr/>
          </p:nvSpPr>
          <p:spPr>
            <a:xfrm>
              <a:off x="7037627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9" name="rc269"/>
            <p:cNvSpPr/>
            <p:nvPr/>
          </p:nvSpPr>
          <p:spPr>
            <a:xfrm>
              <a:off x="2732359" y="4140390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" name="rc270"/>
            <p:cNvSpPr/>
            <p:nvPr/>
          </p:nvSpPr>
          <p:spPr>
            <a:xfrm>
              <a:off x="2855366" y="4140390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" name="rc271"/>
            <p:cNvSpPr/>
            <p:nvPr/>
          </p:nvSpPr>
          <p:spPr>
            <a:xfrm>
              <a:off x="2978374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" name="rc272"/>
            <p:cNvSpPr/>
            <p:nvPr/>
          </p:nvSpPr>
          <p:spPr>
            <a:xfrm>
              <a:off x="3101382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" name="rc273"/>
            <p:cNvSpPr/>
            <p:nvPr/>
          </p:nvSpPr>
          <p:spPr>
            <a:xfrm>
              <a:off x="3224389" y="4140390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" name="rc274"/>
            <p:cNvSpPr/>
            <p:nvPr/>
          </p:nvSpPr>
          <p:spPr>
            <a:xfrm>
              <a:off x="3347397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" name="rc275"/>
            <p:cNvSpPr/>
            <p:nvPr/>
          </p:nvSpPr>
          <p:spPr>
            <a:xfrm>
              <a:off x="3470405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" name="rc276"/>
            <p:cNvSpPr/>
            <p:nvPr/>
          </p:nvSpPr>
          <p:spPr>
            <a:xfrm>
              <a:off x="3593412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" name="rc277"/>
            <p:cNvSpPr/>
            <p:nvPr/>
          </p:nvSpPr>
          <p:spPr>
            <a:xfrm>
              <a:off x="3716420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" name="rc278"/>
            <p:cNvSpPr/>
            <p:nvPr/>
          </p:nvSpPr>
          <p:spPr>
            <a:xfrm>
              <a:off x="3839428" y="4140390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" name="rc279"/>
            <p:cNvSpPr/>
            <p:nvPr/>
          </p:nvSpPr>
          <p:spPr>
            <a:xfrm>
              <a:off x="3962435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" name="rc280"/>
            <p:cNvSpPr/>
            <p:nvPr/>
          </p:nvSpPr>
          <p:spPr>
            <a:xfrm>
              <a:off x="4085443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" name="rc281"/>
            <p:cNvSpPr/>
            <p:nvPr/>
          </p:nvSpPr>
          <p:spPr>
            <a:xfrm>
              <a:off x="4208451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" name="rc282"/>
            <p:cNvSpPr/>
            <p:nvPr/>
          </p:nvSpPr>
          <p:spPr>
            <a:xfrm>
              <a:off x="4331458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" name="rc283"/>
            <p:cNvSpPr/>
            <p:nvPr/>
          </p:nvSpPr>
          <p:spPr>
            <a:xfrm>
              <a:off x="4454466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" name="rc284"/>
            <p:cNvSpPr/>
            <p:nvPr/>
          </p:nvSpPr>
          <p:spPr>
            <a:xfrm>
              <a:off x="4577474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" name="rc285"/>
            <p:cNvSpPr/>
            <p:nvPr/>
          </p:nvSpPr>
          <p:spPr>
            <a:xfrm>
              <a:off x="4700481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" name="rc286"/>
            <p:cNvSpPr/>
            <p:nvPr/>
          </p:nvSpPr>
          <p:spPr>
            <a:xfrm>
              <a:off x="4823489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" name="rc287"/>
            <p:cNvSpPr/>
            <p:nvPr/>
          </p:nvSpPr>
          <p:spPr>
            <a:xfrm>
              <a:off x="4946497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" name="rc288"/>
            <p:cNvSpPr/>
            <p:nvPr/>
          </p:nvSpPr>
          <p:spPr>
            <a:xfrm>
              <a:off x="5069504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" name="rc289"/>
            <p:cNvSpPr/>
            <p:nvPr/>
          </p:nvSpPr>
          <p:spPr>
            <a:xfrm>
              <a:off x="5192512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" name="rc290"/>
            <p:cNvSpPr/>
            <p:nvPr/>
          </p:nvSpPr>
          <p:spPr>
            <a:xfrm>
              <a:off x="5315520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" name="rc291"/>
            <p:cNvSpPr/>
            <p:nvPr/>
          </p:nvSpPr>
          <p:spPr>
            <a:xfrm>
              <a:off x="5438527" y="4140390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" name="rc292"/>
            <p:cNvSpPr/>
            <p:nvPr/>
          </p:nvSpPr>
          <p:spPr>
            <a:xfrm>
              <a:off x="5561535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" name="rc293"/>
            <p:cNvSpPr/>
            <p:nvPr/>
          </p:nvSpPr>
          <p:spPr>
            <a:xfrm>
              <a:off x="5684543" y="4140390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" name="rc294"/>
            <p:cNvSpPr/>
            <p:nvPr/>
          </p:nvSpPr>
          <p:spPr>
            <a:xfrm>
              <a:off x="5807550" y="4140390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" name="rc295"/>
            <p:cNvSpPr/>
            <p:nvPr/>
          </p:nvSpPr>
          <p:spPr>
            <a:xfrm>
              <a:off x="5930558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" name="rc296"/>
            <p:cNvSpPr/>
            <p:nvPr/>
          </p:nvSpPr>
          <p:spPr>
            <a:xfrm>
              <a:off x="6053566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" name="rc297"/>
            <p:cNvSpPr/>
            <p:nvPr/>
          </p:nvSpPr>
          <p:spPr>
            <a:xfrm>
              <a:off x="6176573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" name="rc298"/>
            <p:cNvSpPr/>
            <p:nvPr/>
          </p:nvSpPr>
          <p:spPr>
            <a:xfrm>
              <a:off x="6299581" y="4140390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" name="rc299"/>
            <p:cNvSpPr/>
            <p:nvPr/>
          </p:nvSpPr>
          <p:spPr>
            <a:xfrm>
              <a:off x="6422589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" name="rc300"/>
            <p:cNvSpPr/>
            <p:nvPr/>
          </p:nvSpPr>
          <p:spPr>
            <a:xfrm>
              <a:off x="6545596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" name="rc301"/>
            <p:cNvSpPr/>
            <p:nvPr/>
          </p:nvSpPr>
          <p:spPr>
            <a:xfrm>
              <a:off x="6668604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" name="rc302"/>
            <p:cNvSpPr/>
            <p:nvPr/>
          </p:nvSpPr>
          <p:spPr>
            <a:xfrm>
              <a:off x="6791612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" name="rc303"/>
            <p:cNvSpPr/>
            <p:nvPr/>
          </p:nvSpPr>
          <p:spPr>
            <a:xfrm>
              <a:off x="6914619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" name="rc304"/>
            <p:cNvSpPr/>
            <p:nvPr/>
          </p:nvSpPr>
          <p:spPr>
            <a:xfrm>
              <a:off x="7037627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" name="rc305"/>
            <p:cNvSpPr/>
            <p:nvPr/>
          </p:nvSpPr>
          <p:spPr>
            <a:xfrm>
              <a:off x="2510945" y="4415502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06" name="pl306"/>
            <p:cNvSpPr/>
            <p:nvPr/>
          </p:nvSpPr>
          <p:spPr>
            <a:xfrm>
              <a:off x="2510945" y="5253402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" name="pl307"/>
            <p:cNvSpPr/>
            <p:nvPr/>
          </p:nvSpPr>
          <p:spPr>
            <a:xfrm>
              <a:off x="2510945" y="493721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" name="pl308"/>
            <p:cNvSpPr/>
            <p:nvPr/>
          </p:nvSpPr>
          <p:spPr>
            <a:xfrm>
              <a:off x="2510945" y="462102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" name="pl309"/>
            <p:cNvSpPr/>
            <p:nvPr/>
          </p:nvSpPr>
          <p:spPr>
            <a:xfrm>
              <a:off x="3654916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" name="pl310"/>
            <p:cNvSpPr/>
            <p:nvPr/>
          </p:nvSpPr>
          <p:spPr>
            <a:xfrm>
              <a:off x="4884993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" name="pl311"/>
            <p:cNvSpPr/>
            <p:nvPr/>
          </p:nvSpPr>
          <p:spPr>
            <a:xfrm>
              <a:off x="6115069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" name="pl312"/>
            <p:cNvSpPr/>
            <p:nvPr/>
          </p:nvSpPr>
          <p:spPr>
            <a:xfrm>
              <a:off x="7345146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" name="pl313"/>
            <p:cNvSpPr/>
            <p:nvPr/>
          </p:nvSpPr>
          <p:spPr>
            <a:xfrm>
              <a:off x="2510945" y="5411496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" name="pl314"/>
            <p:cNvSpPr/>
            <p:nvPr/>
          </p:nvSpPr>
          <p:spPr>
            <a:xfrm>
              <a:off x="2510945" y="509530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" name="pl315"/>
            <p:cNvSpPr/>
            <p:nvPr/>
          </p:nvSpPr>
          <p:spPr>
            <a:xfrm>
              <a:off x="2510945" y="4779119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" name="pl316"/>
            <p:cNvSpPr/>
            <p:nvPr/>
          </p:nvSpPr>
          <p:spPr>
            <a:xfrm>
              <a:off x="2510945" y="446293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" name="pl317"/>
            <p:cNvSpPr/>
            <p:nvPr/>
          </p:nvSpPr>
          <p:spPr>
            <a:xfrm>
              <a:off x="3039878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" name="pl318"/>
            <p:cNvSpPr/>
            <p:nvPr/>
          </p:nvSpPr>
          <p:spPr>
            <a:xfrm>
              <a:off x="4269954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" name="pl319"/>
            <p:cNvSpPr/>
            <p:nvPr/>
          </p:nvSpPr>
          <p:spPr>
            <a:xfrm>
              <a:off x="5500031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" name="pl320"/>
            <p:cNvSpPr/>
            <p:nvPr/>
          </p:nvSpPr>
          <p:spPr>
            <a:xfrm>
              <a:off x="6730108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" name="rc321"/>
            <p:cNvSpPr/>
            <p:nvPr/>
          </p:nvSpPr>
          <p:spPr>
            <a:xfrm>
              <a:off x="2732359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2" name="rc322"/>
            <p:cNvSpPr/>
            <p:nvPr/>
          </p:nvSpPr>
          <p:spPr>
            <a:xfrm>
              <a:off x="2855366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3" name="rc323"/>
            <p:cNvSpPr/>
            <p:nvPr/>
          </p:nvSpPr>
          <p:spPr>
            <a:xfrm>
              <a:off x="2978374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4" name="rc324"/>
            <p:cNvSpPr/>
            <p:nvPr/>
          </p:nvSpPr>
          <p:spPr>
            <a:xfrm>
              <a:off x="3101382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5" name="rc325"/>
            <p:cNvSpPr/>
            <p:nvPr/>
          </p:nvSpPr>
          <p:spPr>
            <a:xfrm>
              <a:off x="3224389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6" name="rc326"/>
            <p:cNvSpPr/>
            <p:nvPr/>
          </p:nvSpPr>
          <p:spPr>
            <a:xfrm>
              <a:off x="3347397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7" name="rc327"/>
            <p:cNvSpPr/>
            <p:nvPr/>
          </p:nvSpPr>
          <p:spPr>
            <a:xfrm>
              <a:off x="3470405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8" name="rc328"/>
            <p:cNvSpPr/>
            <p:nvPr/>
          </p:nvSpPr>
          <p:spPr>
            <a:xfrm>
              <a:off x="3593412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9" name="rc329"/>
            <p:cNvSpPr/>
            <p:nvPr/>
          </p:nvSpPr>
          <p:spPr>
            <a:xfrm>
              <a:off x="3716420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0" name="rc330"/>
            <p:cNvSpPr/>
            <p:nvPr/>
          </p:nvSpPr>
          <p:spPr>
            <a:xfrm>
              <a:off x="3839428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1" name="rc331"/>
            <p:cNvSpPr/>
            <p:nvPr/>
          </p:nvSpPr>
          <p:spPr>
            <a:xfrm>
              <a:off x="3962435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2" name="rc332"/>
            <p:cNvSpPr/>
            <p:nvPr/>
          </p:nvSpPr>
          <p:spPr>
            <a:xfrm>
              <a:off x="4085443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3" name="rc333"/>
            <p:cNvSpPr/>
            <p:nvPr/>
          </p:nvSpPr>
          <p:spPr>
            <a:xfrm>
              <a:off x="4208451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4" name="rc334"/>
            <p:cNvSpPr/>
            <p:nvPr/>
          </p:nvSpPr>
          <p:spPr>
            <a:xfrm>
              <a:off x="4331458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5" name="rc335"/>
            <p:cNvSpPr/>
            <p:nvPr/>
          </p:nvSpPr>
          <p:spPr>
            <a:xfrm>
              <a:off x="4454466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6" name="rc336"/>
            <p:cNvSpPr/>
            <p:nvPr/>
          </p:nvSpPr>
          <p:spPr>
            <a:xfrm>
              <a:off x="4577474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7" name="rc337"/>
            <p:cNvSpPr/>
            <p:nvPr/>
          </p:nvSpPr>
          <p:spPr>
            <a:xfrm>
              <a:off x="4700481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8" name="rc338"/>
            <p:cNvSpPr/>
            <p:nvPr/>
          </p:nvSpPr>
          <p:spPr>
            <a:xfrm>
              <a:off x="4823489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9" name="rc339"/>
            <p:cNvSpPr/>
            <p:nvPr/>
          </p:nvSpPr>
          <p:spPr>
            <a:xfrm>
              <a:off x="4946497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0" name="rc340"/>
            <p:cNvSpPr/>
            <p:nvPr/>
          </p:nvSpPr>
          <p:spPr>
            <a:xfrm>
              <a:off x="5069504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1" name="rc341"/>
            <p:cNvSpPr/>
            <p:nvPr/>
          </p:nvSpPr>
          <p:spPr>
            <a:xfrm>
              <a:off x="5192512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2" name="rc342"/>
            <p:cNvSpPr/>
            <p:nvPr/>
          </p:nvSpPr>
          <p:spPr>
            <a:xfrm>
              <a:off x="5315520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3" name="rc343"/>
            <p:cNvSpPr/>
            <p:nvPr/>
          </p:nvSpPr>
          <p:spPr>
            <a:xfrm>
              <a:off x="5438527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4" name="rc344"/>
            <p:cNvSpPr/>
            <p:nvPr/>
          </p:nvSpPr>
          <p:spPr>
            <a:xfrm>
              <a:off x="5561535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5" name="rc345"/>
            <p:cNvSpPr/>
            <p:nvPr/>
          </p:nvSpPr>
          <p:spPr>
            <a:xfrm>
              <a:off x="5684543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6" name="rc346"/>
            <p:cNvSpPr/>
            <p:nvPr/>
          </p:nvSpPr>
          <p:spPr>
            <a:xfrm>
              <a:off x="5807550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7" name="rc347"/>
            <p:cNvSpPr/>
            <p:nvPr/>
          </p:nvSpPr>
          <p:spPr>
            <a:xfrm>
              <a:off x="5930558" y="5253402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8" name="rc348"/>
            <p:cNvSpPr/>
            <p:nvPr/>
          </p:nvSpPr>
          <p:spPr>
            <a:xfrm>
              <a:off x="6053566" y="5253402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9" name="rc349"/>
            <p:cNvSpPr/>
            <p:nvPr/>
          </p:nvSpPr>
          <p:spPr>
            <a:xfrm>
              <a:off x="6176573" y="5253402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0" name="rc350"/>
            <p:cNvSpPr/>
            <p:nvPr/>
          </p:nvSpPr>
          <p:spPr>
            <a:xfrm>
              <a:off x="6299581" y="5253402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1" name="rc351"/>
            <p:cNvSpPr/>
            <p:nvPr/>
          </p:nvSpPr>
          <p:spPr>
            <a:xfrm>
              <a:off x="6422589" y="4937213"/>
              <a:ext cx="123007" cy="474282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2" name="rc352"/>
            <p:cNvSpPr/>
            <p:nvPr/>
          </p:nvSpPr>
          <p:spPr>
            <a:xfrm>
              <a:off x="6545596" y="4779119"/>
              <a:ext cx="123007" cy="632377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3" name="rc353"/>
            <p:cNvSpPr/>
            <p:nvPr/>
          </p:nvSpPr>
          <p:spPr>
            <a:xfrm>
              <a:off x="6668604" y="5095307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4" name="rc354"/>
            <p:cNvSpPr/>
            <p:nvPr/>
          </p:nvSpPr>
          <p:spPr>
            <a:xfrm>
              <a:off x="6791612" y="5095307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5" name="rc355"/>
            <p:cNvSpPr/>
            <p:nvPr/>
          </p:nvSpPr>
          <p:spPr>
            <a:xfrm>
              <a:off x="6914619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6" name="rc356"/>
            <p:cNvSpPr/>
            <p:nvPr/>
          </p:nvSpPr>
          <p:spPr>
            <a:xfrm>
              <a:off x="7037627" y="5253402"/>
              <a:ext cx="123007" cy="158094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7" name="rc357"/>
            <p:cNvSpPr/>
            <p:nvPr/>
          </p:nvSpPr>
          <p:spPr>
            <a:xfrm>
              <a:off x="2732359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" name="rc358"/>
            <p:cNvSpPr/>
            <p:nvPr/>
          </p:nvSpPr>
          <p:spPr>
            <a:xfrm>
              <a:off x="2855366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" name="rc359"/>
            <p:cNvSpPr/>
            <p:nvPr/>
          </p:nvSpPr>
          <p:spPr>
            <a:xfrm>
              <a:off x="2978374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" name="rc360"/>
            <p:cNvSpPr/>
            <p:nvPr/>
          </p:nvSpPr>
          <p:spPr>
            <a:xfrm>
              <a:off x="3101382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" name="rc361"/>
            <p:cNvSpPr/>
            <p:nvPr/>
          </p:nvSpPr>
          <p:spPr>
            <a:xfrm>
              <a:off x="3224389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" name="rc362"/>
            <p:cNvSpPr/>
            <p:nvPr/>
          </p:nvSpPr>
          <p:spPr>
            <a:xfrm>
              <a:off x="3347397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rc363"/>
            <p:cNvSpPr/>
            <p:nvPr/>
          </p:nvSpPr>
          <p:spPr>
            <a:xfrm>
              <a:off x="3470405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" name="rc364"/>
            <p:cNvSpPr/>
            <p:nvPr/>
          </p:nvSpPr>
          <p:spPr>
            <a:xfrm>
              <a:off x="3593412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rc365"/>
            <p:cNvSpPr/>
            <p:nvPr/>
          </p:nvSpPr>
          <p:spPr>
            <a:xfrm>
              <a:off x="3716420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rc366"/>
            <p:cNvSpPr/>
            <p:nvPr/>
          </p:nvSpPr>
          <p:spPr>
            <a:xfrm>
              <a:off x="3839428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rc367"/>
            <p:cNvSpPr/>
            <p:nvPr/>
          </p:nvSpPr>
          <p:spPr>
            <a:xfrm>
              <a:off x="3962435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rc368"/>
            <p:cNvSpPr/>
            <p:nvPr/>
          </p:nvSpPr>
          <p:spPr>
            <a:xfrm>
              <a:off x="4085443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rc369"/>
            <p:cNvSpPr/>
            <p:nvPr/>
          </p:nvSpPr>
          <p:spPr>
            <a:xfrm>
              <a:off x="4208451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rc370"/>
            <p:cNvSpPr/>
            <p:nvPr/>
          </p:nvSpPr>
          <p:spPr>
            <a:xfrm>
              <a:off x="4331458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rc371"/>
            <p:cNvSpPr/>
            <p:nvPr/>
          </p:nvSpPr>
          <p:spPr>
            <a:xfrm>
              <a:off x="4454466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rc372"/>
            <p:cNvSpPr/>
            <p:nvPr/>
          </p:nvSpPr>
          <p:spPr>
            <a:xfrm>
              <a:off x="4577474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rc373"/>
            <p:cNvSpPr/>
            <p:nvPr/>
          </p:nvSpPr>
          <p:spPr>
            <a:xfrm>
              <a:off x="4700481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rc374"/>
            <p:cNvSpPr/>
            <p:nvPr/>
          </p:nvSpPr>
          <p:spPr>
            <a:xfrm>
              <a:off x="4823489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rc375"/>
            <p:cNvSpPr/>
            <p:nvPr/>
          </p:nvSpPr>
          <p:spPr>
            <a:xfrm>
              <a:off x="4946497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rc376"/>
            <p:cNvSpPr/>
            <p:nvPr/>
          </p:nvSpPr>
          <p:spPr>
            <a:xfrm>
              <a:off x="5069504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rc377"/>
            <p:cNvSpPr/>
            <p:nvPr/>
          </p:nvSpPr>
          <p:spPr>
            <a:xfrm>
              <a:off x="5192512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rc378"/>
            <p:cNvSpPr/>
            <p:nvPr/>
          </p:nvSpPr>
          <p:spPr>
            <a:xfrm>
              <a:off x="5315520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rc379"/>
            <p:cNvSpPr/>
            <p:nvPr/>
          </p:nvSpPr>
          <p:spPr>
            <a:xfrm>
              <a:off x="5438527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rc380"/>
            <p:cNvSpPr/>
            <p:nvPr/>
          </p:nvSpPr>
          <p:spPr>
            <a:xfrm>
              <a:off x="5561535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rc381"/>
            <p:cNvSpPr/>
            <p:nvPr/>
          </p:nvSpPr>
          <p:spPr>
            <a:xfrm>
              <a:off x="5684543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rc382"/>
            <p:cNvSpPr/>
            <p:nvPr/>
          </p:nvSpPr>
          <p:spPr>
            <a:xfrm>
              <a:off x="5807550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rc383"/>
            <p:cNvSpPr/>
            <p:nvPr/>
          </p:nvSpPr>
          <p:spPr>
            <a:xfrm>
              <a:off x="5930558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rc384"/>
            <p:cNvSpPr/>
            <p:nvPr/>
          </p:nvSpPr>
          <p:spPr>
            <a:xfrm>
              <a:off x="6053566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rc385"/>
            <p:cNvSpPr/>
            <p:nvPr/>
          </p:nvSpPr>
          <p:spPr>
            <a:xfrm>
              <a:off x="6176573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rc386"/>
            <p:cNvSpPr/>
            <p:nvPr/>
          </p:nvSpPr>
          <p:spPr>
            <a:xfrm>
              <a:off x="6299581" y="5253402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rc387"/>
            <p:cNvSpPr/>
            <p:nvPr/>
          </p:nvSpPr>
          <p:spPr>
            <a:xfrm>
              <a:off x="6422589" y="5095307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rc388"/>
            <p:cNvSpPr/>
            <p:nvPr/>
          </p:nvSpPr>
          <p:spPr>
            <a:xfrm>
              <a:off x="6545596" y="5095307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rc389"/>
            <p:cNvSpPr/>
            <p:nvPr/>
          </p:nvSpPr>
          <p:spPr>
            <a:xfrm>
              <a:off x="6668604" y="5095307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rc390"/>
            <p:cNvSpPr/>
            <p:nvPr/>
          </p:nvSpPr>
          <p:spPr>
            <a:xfrm>
              <a:off x="6791612" y="5253402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rc391"/>
            <p:cNvSpPr/>
            <p:nvPr/>
          </p:nvSpPr>
          <p:spPr>
            <a:xfrm>
              <a:off x="6914619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rc392"/>
            <p:cNvSpPr/>
            <p:nvPr/>
          </p:nvSpPr>
          <p:spPr>
            <a:xfrm>
              <a:off x="7037627" y="5253402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rc393"/>
            <p:cNvSpPr/>
            <p:nvPr/>
          </p:nvSpPr>
          <p:spPr>
            <a:xfrm>
              <a:off x="2510945" y="5528513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94" name="pl394"/>
            <p:cNvSpPr/>
            <p:nvPr/>
          </p:nvSpPr>
          <p:spPr>
            <a:xfrm>
              <a:off x="2510945" y="636641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pl395"/>
            <p:cNvSpPr/>
            <p:nvPr/>
          </p:nvSpPr>
          <p:spPr>
            <a:xfrm>
              <a:off x="2510945" y="605022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pl396"/>
            <p:cNvSpPr/>
            <p:nvPr/>
          </p:nvSpPr>
          <p:spPr>
            <a:xfrm>
              <a:off x="2510945" y="5734036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pl397"/>
            <p:cNvSpPr/>
            <p:nvPr/>
          </p:nvSpPr>
          <p:spPr>
            <a:xfrm>
              <a:off x="3654916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pl398"/>
            <p:cNvSpPr/>
            <p:nvPr/>
          </p:nvSpPr>
          <p:spPr>
            <a:xfrm>
              <a:off x="4884993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l399"/>
            <p:cNvSpPr/>
            <p:nvPr/>
          </p:nvSpPr>
          <p:spPr>
            <a:xfrm>
              <a:off x="6115069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l400"/>
            <p:cNvSpPr/>
            <p:nvPr/>
          </p:nvSpPr>
          <p:spPr>
            <a:xfrm>
              <a:off x="7345146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pl401"/>
            <p:cNvSpPr/>
            <p:nvPr/>
          </p:nvSpPr>
          <p:spPr>
            <a:xfrm>
              <a:off x="2510945" y="652450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pl402"/>
            <p:cNvSpPr/>
            <p:nvPr/>
          </p:nvSpPr>
          <p:spPr>
            <a:xfrm>
              <a:off x="2510945" y="6208319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pl403"/>
            <p:cNvSpPr/>
            <p:nvPr/>
          </p:nvSpPr>
          <p:spPr>
            <a:xfrm>
              <a:off x="2510945" y="589213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pl404"/>
            <p:cNvSpPr/>
            <p:nvPr/>
          </p:nvSpPr>
          <p:spPr>
            <a:xfrm>
              <a:off x="2510945" y="557594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pl405"/>
            <p:cNvSpPr/>
            <p:nvPr/>
          </p:nvSpPr>
          <p:spPr>
            <a:xfrm>
              <a:off x="3039878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pl406"/>
            <p:cNvSpPr/>
            <p:nvPr/>
          </p:nvSpPr>
          <p:spPr>
            <a:xfrm>
              <a:off x="4269954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pl407"/>
            <p:cNvSpPr/>
            <p:nvPr/>
          </p:nvSpPr>
          <p:spPr>
            <a:xfrm>
              <a:off x="5500031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pl408"/>
            <p:cNvSpPr/>
            <p:nvPr/>
          </p:nvSpPr>
          <p:spPr>
            <a:xfrm>
              <a:off x="6730108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rc409"/>
            <p:cNvSpPr/>
            <p:nvPr/>
          </p:nvSpPr>
          <p:spPr>
            <a:xfrm>
              <a:off x="2732359" y="6208319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0" name="rc410"/>
            <p:cNvSpPr/>
            <p:nvPr/>
          </p:nvSpPr>
          <p:spPr>
            <a:xfrm>
              <a:off x="2855366" y="6366413"/>
              <a:ext cx="123007" cy="158094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1" name="rc411"/>
            <p:cNvSpPr/>
            <p:nvPr/>
          </p:nvSpPr>
          <p:spPr>
            <a:xfrm>
              <a:off x="2978374" y="5575941"/>
              <a:ext cx="123007" cy="948565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2" name="rc412"/>
            <p:cNvSpPr/>
            <p:nvPr/>
          </p:nvSpPr>
          <p:spPr>
            <a:xfrm>
              <a:off x="3101382" y="6208319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3" name="rc413"/>
            <p:cNvSpPr/>
            <p:nvPr/>
          </p:nvSpPr>
          <p:spPr>
            <a:xfrm>
              <a:off x="3224389" y="6208319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4" name="rc414"/>
            <p:cNvSpPr/>
            <p:nvPr/>
          </p:nvSpPr>
          <p:spPr>
            <a:xfrm>
              <a:off x="3347397" y="6050224"/>
              <a:ext cx="123007" cy="474282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5" name="rc415"/>
            <p:cNvSpPr/>
            <p:nvPr/>
          </p:nvSpPr>
          <p:spPr>
            <a:xfrm>
              <a:off x="3470405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6" name="rc416"/>
            <p:cNvSpPr/>
            <p:nvPr/>
          </p:nvSpPr>
          <p:spPr>
            <a:xfrm>
              <a:off x="3593412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7" name="rc417"/>
            <p:cNvSpPr/>
            <p:nvPr/>
          </p:nvSpPr>
          <p:spPr>
            <a:xfrm>
              <a:off x="3716420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8" name="rc418"/>
            <p:cNvSpPr/>
            <p:nvPr/>
          </p:nvSpPr>
          <p:spPr>
            <a:xfrm>
              <a:off x="3839428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9" name="rc419"/>
            <p:cNvSpPr/>
            <p:nvPr/>
          </p:nvSpPr>
          <p:spPr>
            <a:xfrm>
              <a:off x="3962435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0" name="rc420"/>
            <p:cNvSpPr/>
            <p:nvPr/>
          </p:nvSpPr>
          <p:spPr>
            <a:xfrm>
              <a:off x="4085443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1" name="rc421"/>
            <p:cNvSpPr/>
            <p:nvPr/>
          </p:nvSpPr>
          <p:spPr>
            <a:xfrm>
              <a:off x="4208451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2" name="rc422"/>
            <p:cNvSpPr/>
            <p:nvPr/>
          </p:nvSpPr>
          <p:spPr>
            <a:xfrm>
              <a:off x="4331458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3" name="rc423"/>
            <p:cNvSpPr/>
            <p:nvPr/>
          </p:nvSpPr>
          <p:spPr>
            <a:xfrm>
              <a:off x="4454466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4" name="rc424"/>
            <p:cNvSpPr/>
            <p:nvPr/>
          </p:nvSpPr>
          <p:spPr>
            <a:xfrm>
              <a:off x="4577474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5" name="rc425"/>
            <p:cNvSpPr/>
            <p:nvPr/>
          </p:nvSpPr>
          <p:spPr>
            <a:xfrm>
              <a:off x="4700481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6" name="rc426"/>
            <p:cNvSpPr/>
            <p:nvPr/>
          </p:nvSpPr>
          <p:spPr>
            <a:xfrm>
              <a:off x="4823489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7" name="rc427"/>
            <p:cNvSpPr/>
            <p:nvPr/>
          </p:nvSpPr>
          <p:spPr>
            <a:xfrm>
              <a:off x="4946497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8" name="rc428"/>
            <p:cNvSpPr/>
            <p:nvPr/>
          </p:nvSpPr>
          <p:spPr>
            <a:xfrm>
              <a:off x="5069504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9" name="rc429"/>
            <p:cNvSpPr/>
            <p:nvPr/>
          </p:nvSpPr>
          <p:spPr>
            <a:xfrm>
              <a:off x="5192512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0" name="rc430"/>
            <p:cNvSpPr/>
            <p:nvPr/>
          </p:nvSpPr>
          <p:spPr>
            <a:xfrm>
              <a:off x="5315520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1" name="rc431"/>
            <p:cNvSpPr/>
            <p:nvPr/>
          </p:nvSpPr>
          <p:spPr>
            <a:xfrm>
              <a:off x="5438527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2" name="rc432"/>
            <p:cNvSpPr/>
            <p:nvPr/>
          </p:nvSpPr>
          <p:spPr>
            <a:xfrm>
              <a:off x="5561535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3" name="rc433"/>
            <p:cNvSpPr/>
            <p:nvPr/>
          </p:nvSpPr>
          <p:spPr>
            <a:xfrm>
              <a:off x="5684543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4" name="rc434"/>
            <p:cNvSpPr/>
            <p:nvPr/>
          </p:nvSpPr>
          <p:spPr>
            <a:xfrm>
              <a:off x="5807550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5" name="rc435"/>
            <p:cNvSpPr/>
            <p:nvPr/>
          </p:nvSpPr>
          <p:spPr>
            <a:xfrm>
              <a:off x="5930558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6" name="rc436"/>
            <p:cNvSpPr/>
            <p:nvPr/>
          </p:nvSpPr>
          <p:spPr>
            <a:xfrm>
              <a:off x="6053566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7" name="rc437"/>
            <p:cNvSpPr/>
            <p:nvPr/>
          </p:nvSpPr>
          <p:spPr>
            <a:xfrm>
              <a:off x="6176573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8" name="rc438"/>
            <p:cNvSpPr/>
            <p:nvPr/>
          </p:nvSpPr>
          <p:spPr>
            <a:xfrm>
              <a:off x="6299581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9" name="rc439"/>
            <p:cNvSpPr/>
            <p:nvPr/>
          </p:nvSpPr>
          <p:spPr>
            <a:xfrm>
              <a:off x="6422589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0" name="rc440"/>
            <p:cNvSpPr/>
            <p:nvPr/>
          </p:nvSpPr>
          <p:spPr>
            <a:xfrm>
              <a:off x="6545596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1" name="rc441"/>
            <p:cNvSpPr/>
            <p:nvPr/>
          </p:nvSpPr>
          <p:spPr>
            <a:xfrm>
              <a:off x="6668604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2" name="rc442"/>
            <p:cNvSpPr/>
            <p:nvPr/>
          </p:nvSpPr>
          <p:spPr>
            <a:xfrm>
              <a:off x="6791612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3" name="rc443"/>
            <p:cNvSpPr/>
            <p:nvPr/>
          </p:nvSpPr>
          <p:spPr>
            <a:xfrm>
              <a:off x="6914619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4" name="rc444"/>
            <p:cNvSpPr/>
            <p:nvPr/>
          </p:nvSpPr>
          <p:spPr>
            <a:xfrm>
              <a:off x="7037627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5" name="rc445"/>
            <p:cNvSpPr/>
            <p:nvPr/>
          </p:nvSpPr>
          <p:spPr>
            <a:xfrm>
              <a:off x="2732359" y="6208319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" name="rc446"/>
            <p:cNvSpPr/>
            <p:nvPr/>
          </p:nvSpPr>
          <p:spPr>
            <a:xfrm>
              <a:off x="2855366" y="6366413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" name="rc447"/>
            <p:cNvSpPr/>
            <p:nvPr/>
          </p:nvSpPr>
          <p:spPr>
            <a:xfrm>
              <a:off x="2978374" y="6208319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" name="rc448"/>
            <p:cNvSpPr/>
            <p:nvPr/>
          </p:nvSpPr>
          <p:spPr>
            <a:xfrm>
              <a:off x="3101382" y="6366413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" name="rc449"/>
            <p:cNvSpPr/>
            <p:nvPr/>
          </p:nvSpPr>
          <p:spPr>
            <a:xfrm>
              <a:off x="3224389" y="6366413"/>
              <a:ext cx="123007" cy="15809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" name="rc450"/>
            <p:cNvSpPr/>
            <p:nvPr/>
          </p:nvSpPr>
          <p:spPr>
            <a:xfrm>
              <a:off x="3347397" y="6208319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" name="rc451"/>
            <p:cNvSpPr/>
            <p:nvPr/>
          </p:nvSpPr>
          <p:spPr>
            <a:xfrm>
              <a:off x="3470405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" name="rc452"/>
            <p:cNvSpPr/>
            <p:nvPr/>
          </p:nvSpPr>
          <p:spPr>
            <a:xfrm>
              <a:off x="3593412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" name="rc453"/>
            <p:cNvSpPr/>
            <p:nvPr/>
          </p:nvSpPr>
          <p:spPr>
            <a:xfrm>
              <a:off x="3716420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" name="rc454"/>
            <p:cNvSpPr/>
            <p:nvPr/>
          </p:nvSpPr>
          <p:spPr>
            <a:xfrm>
              <a:off x="3839428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" name="rc455"/>
            <p:cNvSpPr/>
            <p:nvPr/>
          </p:nvSpPr>
          <p:spPr>
            <a:xfrm>
              <a:off x="3962435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" name="rc456"/>
            <p:cNvSpPr/>
            <p:nvPr/>
          </p:nvSpPr>
          <p:spPr>
            <a:xfrm>
              <a:off x="4085443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" name="rc457"/>
            <p:cNvSpPr/>
            <p:nvPr/>
          </p:nvSpPr>
          <p:spPr>
            <a:xfrm>
              <a:off x="4208451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" name="rc458"/>
            <p:cNvSpPr/>
            <p:nvPr/>
          </p:nvSpPr>
          <p:spPr>
            <a:xfrm>
              <a:off x="4331458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" name="rc459"/>
            <p:cNvSpPr/>
            <p:nvPr/>
          </p:nvSpPr>
          <p:spPr>
            <a:xfrm>
              <a:off x="4454466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rc460"/>
            <p:cNvSpPr/>
            <p:nvPr/>
          </p:nvSpPr>
          <p:spPr>
            <a:xfrm>
              <a:off x="4577474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rc461"/>
            <p:cNvSpPr/>
            <p:nvPr/>
          </p:nvSpPr>
          <p:spPr>
            <a:xfrm>
              <a:off x="4700481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rc462"/>
            <p:cNvSpPr/>
            <p:nvPr/>
          </p:nvSpPr>
          <p:spPr>
            <a:xfrm>
              <a:off x="4823489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rc463"/>
            <p:cNvSpPr/>
            <p:nvPr/>
          </p:nvSpPr>
          <p:spPr>
            <a:xfrm>
              <a:off x="4946497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rc464"/>
            <p:cNvSpPr/>
            <p:nvPr/>
          </p:nvSpPr>
          <p:spPr>
            <a:xfrm>
              <a:off x="5069504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rc465"/>
            <p:cNvSpPr/>
            <p:nvPr/>
          </p:nvSpPr>
          <p:spPr>
            <a:xfrm>
              <a:off x="5192512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rc466"/>
            <p:cNvSpPr/>
            <p:nvPr/>
          </p:nvSpPr>
          <p:spPr>
            <a:xfrm>
              <a:off x="5315520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" name="rc467"/>
            <p:cNvSpPr/>
            <p:nvPr/>
          </p:nvSpPr>
          <p:spPr>
            <a:xfrm>
              <a:off x="5438527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" name="rc468"/>
            <p:cNvSpPr/>
            <p:nvPr/>
          </p:nvSpPr>
          <p:spPr>
            <a:xfrm>
              <a:off x="5561535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" name="rc469"/>
            <p:cNvSpPr/>
            <p:nvPr/>
          </p:nvSpPr>
          <p:spPr>
            <a:xfrm>
              <a:off x="5684543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" name="rc470"/>
            <p:cNvSpPr/>
            <p:nvPr/>
          </p:nvSpPr>
          <p:spPr>
            <a:xfrm>
              <a:off x="5807550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" name="rc471"/>
            <p:cNvSpPr/>
            <p:nvPr/>
          </p:nvSpPr>
          <p:spPr>
            <a:xfrm>
              <a:off x="5930558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" name="rc472"/>
            <p:cNvSpPr/>
            <p:nvPr/>
          </p:nvSpPr>
          <p:spPr>
            <a:xfrm>
              <a:off x="6053566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rc473"/>
            <p:cNvSpPr/>
            <p:nvPr/>
          </p:nvSpPr>
          <p:spPr>
            <a:xfrm>
              <a:off x="6176573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rc474"/>
            <p:cNvSpPr/>
            <p:nvPr/>
          </p:nvSpPr>
          <p:spPr>
            <a:xfrm>
              <a:off x="6299581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rc475"/>
            <p:cNvSpPr/>
            <p:nvPr/>
          </p:nvSpPr>
          <p:spPr>
            <a:xfrm>
              <a:off x="6422589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rc476"/>
            <p:cNvSpPr/>
            <p:nvPr/>
          </p:nvSpPr>
          <p:spPr>
            <a:xfrm>
              <a:off x="6545596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" name="rc477"/>
            <p:cNvSpPr/>
            <p:nvPr/>
          </p:nvSpPr>
          <p:spPr>
            <a:xfrm>
              <a:off x="6668604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" name="rc478"/>
            <p:cNvSpPr/>
            <p:nvPr/>
          </p:nvSpPr>
          <p:spPr>
            <a:xfrm>
              <a:off x="6791612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" name="rc479"/>
            <p:cNvSpPr/>
            <p:nvPr/>
          </p:nvSpPr>
          <p:spPr>
            <a:xfrm>
              <a:off x="6914619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" name="rc480"/>
            <p:cNvSpPr/>
            <p:nvPr/>
          </p:nvSpPr>
          <p:spPr>
            <a:xfrm>
              <a:off x="7037627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" name="rc481"/>
            <p:cNvSpPr/>
            <p:nvPr/>
          </p:nvSpPr>
          <p:spPr>
            <a:xfrm>
              <a:off x="7382048" y="1076467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2" name="tx482"/>
            <p:cNvSpPr/>
            <p:nvPr/>
          </p:nvSpPr>
          <p:spPr>
            <a:xfrm rot="5400000">
              <a:off x="7438990" y="1558178"/>
              <a:ext cx="111760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HI</a:t>
              </a:r>
            </a:p>
          </p:txBody>
        </p:sp>
        <p:sp>
          <p:nvSpPr>
            <p:cNvPr id="483" name="rc483"/>
            <p:cNvSpPr/>
            <p:nvPr/>
          </p:nvSpPr>
          <p:spPr>
            <a:xfrm>
              <a:off x="7382048" y="2189478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4" name="tx484"/>
            <p:cNvSpPr/>
            <p:nvPr/>
          </p:nvSpPr>
          <p:spPr>
            <a:xfrm rot="5400000">
              <a:off x="7407966" y="2671190"/>
              <a:ext cx="173806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RM</a:t>
              </a:r>
            </a:p>
          </p:txBody>
        </p:sp>
        <p:sp>
          <p:nvSpPr>
            <p:cNvPr id="485" name="rc485"/>
            <p:cNvSpPr/>
            <p:nvPr/>
          </p:nvSpPr>
          <p:spPr>
            <a:xfrm>
              <a:off x="7382048" y="3302490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6" name="tx486"/>
            <p:cNvSpPr/>
            <p:nvPr/>
          </p:nvSpPr>
          <p:spPr>
            <a:xfrm rot="5400000">
              <a:off x="7412441" y="3782810"/>
              <a:ext cx="167640" cy="8278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RO</a:t>
              </a:r>
            </a:p>
          </p:txBody>
        </p:sp>
        <p:sp>
          <p:nvSpPr>
            <p:cNvPr id="487" name="rc487"/>
            <p:cNvSpPr/>
            <p:nvPr/>
          </p:nvSpPr>
          <p:spPr>
            <a:xfrm>
              <a:off x="7382048" y="4415502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8" name="tx488"/>
            <p:cNvSpPr/>
            <p:nvPr/>
          </p:nvSpPr>
          <p:spPr>
            <a:xfrm rot="5400000">
              <a:off x="7423464" y="4897213"/>
              <a:ext cx="142810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TP</a:t>
              </a:r>
            </a:p>
          </p:txBody>
        </p:sp>
        <p:sp>
          <p:nvSpPr>
            <p:cNvPr id="489" name="rc489"/>
            <p:cNvSpPr/>
            <p:nvPr/>
          </p:nvSpPr>
          <p:spPr>
            <a:xfrm>
              <a:off x="7382048" y="5528513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90" name="tx490"/>
            <p:cNvSpPr/>
            <p:nvPr/>
          </p:nvSpPr>
          <p:spPr>
            <a:xfrm rot="5400000">
              <a:off x="7404856" y="6010224"/>
              <a:ext cx="180027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WP</a:t>
              </a:r>
            </a:p>
          </p:txBody>
        </p:sp>
        <p:sp>
          <p:nvSpPr>
            <p:cNvPr id="491" name="pl491"/>
            <p:cNvSpPr/>
            <p:nvPr/>
          </p:nvSpPr>
          <p:spPr>
            <a:xfrm>
              <a:off x="3039878" y="6571936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" name="pl492"/>
            <p:cNvSpPr/>
            <p:nvPr/>
          </p:nvSpPr>
          <p:spPr>
            <a:xfrm>
              <a:off x="4269954" y="6571936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" name="pl493"/>
            <p:cNvSpPr/>
            <p:nvPr/>
          </p:nvSpPr>
          <p:spPr>
            <a:xfrm>
              <a:off x="5500031" y="6571936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" name="pl494"/>
            <p:cNvSpPr/>
            <p:nvPr/>
          </p:nvSpPr>
          <p:spPr>
            <a:xfrm>
              <a:off x="6730108" y="6571936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" name="tx495"/>
            <p:cNvSpPr/>
            <p:nvPr/>
          </p:nvSpPr>
          <p:spPr>
            <a:xfrm>
              <a:off x="3008800" y="6634566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496" name="tx496"/>
            <p:cNvSpPr/>
            <p:nvPr/>
          </p:nvSpPr>
          <p:spPr>
            <a:xfrm>
              <a:off x="4238877" y="6634293"/>
              <a:ext cx="62155" cy="802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497" name="tx497"/>
            <p:cNvSpPr/>
            <p:nvPr/>
          </p:nvSpPr>
          <p:spPr>
            <a:xfrm>
              <a:off x="5468953" y="663287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498" name="tx498"/>
            <p:cNvSpPr/>
            <p:nvPr/>
          </p:nvSpPr>
          <p:spPr>
            <a:xfrm>
              <a:off x="6699030" y="6635603"/>
              <a:ext cx="62155" cy="7896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499" name="tx499"/>
            <p:cNvSpPr/>
            <p:nvPr/>
          </p:nvSpPr>
          <p:spPr>
            <a:xfrm>
              <a:off x="2386159" y="2030769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00" name="tx500"/>
            <p:cNvSpPr/>
            <p:nvPr/>
          </p:nvSpPr>
          <p:spPr>
            <a:xfrm>
              <a:off x="2386159" y="171594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01" name="tx501"/>
            <p:cNvSpPr/>
            <p:nvPr/>
          </p:nvSpPr>
          <p:spPr>
            <a:xfrm>
              <a:off x="2386159" y="1400084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02" name="tx502"/>
            <p:cNvSpPr/>
            <p:nvPr/>
          </p:nvSpPr>
          <p:spPr>
            <a:xfrm>
              <a:off x="2386159" y="108220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503" name="pl503"/>
            <p:cNvSpPr/>
            <p:nvPr/>
          </p:nvSpPr>
          <p:spPr>
            <a:xfrm>
              <a:off x="2476150" y="207246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" name="pl504"/>
            <p:cNvSpPr/>
            <p:nvPr/>
          </p:nvSpPr>
          <p:spPr>
            <a:xfrm>
              <a:off x="2476150" y="175627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" name="pl505"/>
            <p:cNvSpPr/>
            <p:nvPr/>
          </p:nvSpPr>
          <p:spPr>
            <a:xfrm>
              <a:off x="2476150" y="144008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" name="pl506"/>
            <p:cNvSpPr/>
            <p:nvPr/>
          </p:nvSpPr>
          <p:spPr>
            <a:xfrm>
              <a:off x="2476150" y="112389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" name="tx507"/>
            <p:cNvSpPr/>
            <p:nvPr/>
          </p:nvSpPr>
          <p:spPr>
            <a:xfrm>
              <a:off x="2386159" y="314378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08" name="tx508"/>
            <p:cNvSpPr/>
            <p:nvPr/>
          </p:nvSpPr>
          <p:spPr>
            <a:xfrm>
              <a:off x="2386159" y="2828957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09" name="tx509"/>
            <p:cNvSpPr/>
            <p:nvPr/>
          </p:nvSpPr>
          <p:spPr>
            <a:xfrm>
              <a:off x="2386159" y="2513095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10" name="tx510"/>
            <p:cNvSpPr/>
            <p:nvPr/>
          </p:nvSpPr>
          <p:spPr>
            <a:xfrm>
              <a:off x="2386159" y="2195215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511" name="pl511"/>
            <p:cNvSpPr/>
            <p:nvPr/>
          </p:nvSpPr>
          <p:spPr>
            <a:xfrm>
              <a:off x="2476150" y="318547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" name="pl512"/>
            <p:cNvSpPr/>
            <p:nvPr/>
          </p:nvSpPr>
          <p:spPr>
            <a:xfrm>
              <a:off x="2476150" y="286928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" name="pl513"/>
            <p:cNvSpPr/>
            <p:nvPr/>
          </p:nvSpPr>
          <p:spPr>
            <a:xfrm>
              <a:off x="2476150" y="255309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" name="pl514"/>
            <p:cNvSpPr/>
            <p:nvPr/>
          </p:nvSpPr>
          <p:spPr>
            <a:xfrm>
              <a:off x="2476150" y="223690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" name="tx515"/>
            <p:cNvSpPr/>
            <p:nvPr/>
          </p:nvSpPr>
          <p:spPr>
            <a:xfrm>
              <a:off x="2386159" y="425679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16" name="tx516"/>
            <p:cNvSpPr/>
            <p:nvPr/>
          </p:nvSpPr>
          <p:spPr>
            <a:xfrm>
              <a:off x="2386159" y="3941968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17" name="tx517"/>
            <p:cNvSpPr/>
            <p:nvPr/>
          </p:nvSpPr>
          <p:spPr>
            <a:xfrm>
              <a:off x="2386159" y="3626107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18" name="tx518"/>
            <p:cNvSpPr/>
            <p:nvPr/>
          </p:nvSpPr>
          <p:spPr>
            <a:xfrm>
              <a:off x="2386159" y="3308227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519" name="pl519"/>
            <p:cNvSpPr/>
            <p:nvPr/>
          </p:nvSpPr>
          <p:spPr>
            <a:xfrm>
              <a:off x="2476150" y="429848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" name="pl520"/>
            <p:cNvSpPr/>
            <p:nvPr/>
          </p:nvSpPr>
          <p:spPr>
            <a:xfrm>
              <a:off x="2476150" y="39822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" name="pl521"/>
            <p:cNvSpPr/>
            <p:nvPr/>
          </p:nvSpPr>
          <p:spPr>
            <a:xfrm>
              <a:off x="2476150" y="366610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" name="pl522"/>
            <p:cNvSpPr/>
            <p:nvPr/>
          </p:nvSpPr>
          <p:spPr>
            <a:xfrm>
              <a:off x="2476150" y="334991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" name="tx523"/>
            <p:cNvSpPr/>
            <p:nvPr/>
          </p:nvSpPr>
          <p:spPr>
            <a:xfrm>
              <a:off x="2386159" y="536980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24" name="tx524"/>
            <p:cNvSpPr/>
            <p:nvPr/>
          </p:nvSpPr>
          <p:spPr>
            <a:xfrm>
              <a:off x="2386159" y="5054980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25" name="tx525"/>
            <p:cNvSpPr/>
            <p:nvPr/>
          </p:nvSpPr>
          <p:spPr>
            <a:xfrm>
              <a:off x="2386159" y="4739118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26" name="tx526"/>
            <p:cNvSpPr/>
            <p:nvPr/>
          </p:nvSpPr>
          <p:spPr>
            <a:xfrm>
              <a:off x="2386159" y="4421238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527" name="pl527"/>
            <p:cNvSpPr/>
            <p:nvPr/>
          </p:nvSpPr>
          <p:spPr>
            <a:xfrm>
              <a:off x="2476150" y="54114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" name="pl528"/>
            <p:cNvSpPr/>
            <p:nvPr/>
          </p:nvSpPr>
          <p:spPr>
            <a:xfrm>
              <a:off x="2476150" y="509530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" name="pl529"/>
            <p:cNvSpPr/>
            <p:nvPr/>
          </p:nvSpPr>
          <p:spPr>
            <a:xfrm>
              <a:off x="2476150" y="477911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" name="pl530"/>
            <p:cNvSpPr/>
            <p:nvPr/>
          </p:nvSpPr>
          <p:spPr>
            <a:xfrm>
              <a:off x="2476150" y="446293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" name="tx531"/>
            <p:cNvSpPr/>
            <p:nvPr/>
          </p:nvSpPr>
          <p:spPr>
            <a:xfrm>
              <a:off x="2386159" y="6482816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32" name="tx532"/>
            <p:cNvSpPr/>
            <p:nvPr/>
          </p:nvSpPr>
          <p:spPr>
            <a:xfrm>
              <a:off x="2386159" y="6167991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33" name="tx533"/>
            <p:cNvSpPr/>
            <p:nvPr/>
          </p:nvSpPr>
          <p:spPr>
            <a:xfrm>
              <a:off x="2386159" y="5852130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34" name="tx534"/>
            <p:cNvSpPr/>
            <p:nvPr/>
          </p:nvSpPr>
          <p:spPr>
            <a:xfrm>
              <a:off x="2386159" y="5534250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535" name="pl535"/>
            <p:cNvSpPr/>
            <p:nvPr/>
          </p:nvSpPr>
          <p:spPr>
            <a:xfrm>
              <a:off x="2476150" y="652450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" name="pl536"/>
            <p:cNvSpPr/>
            <p:nvPr/>
          </p:nvSpPr>
          <p:spPr>
            <a:xfrm>
              <a:off x="2476150" y="620831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" name="pl537"/>
            <p:cNvSpPr/>
            <p:nvPr/>
          </p:nvSpPr>
          <p:spPr>
            <a:xfrm>
              <a:off x="2476150" y="589213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" name="pl538"/>
            <p:cNvSpPr/>
            <p:nvPr/>
          </p:nvSpPr>
          <p:spPr>
            <a:xfrm>
              <a:off x="2476150" y="557594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" name="tx539"/>
            <p:cNvSpPr/>
            <p:nvPr/>
          </p:nvSpPr>
          <p:spPr>
            <a:xfrm>
              <a:off x="4857206" y="6755898"/>
              <a:ext cx="178581" cy="12776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pH</a:t>
              </a:r>
            </a:p>
          </p:txBody>
        </p:sp>
        <p:sp>
          <p:nvSpPr>
            <p:cNvPr id="540" name="tx540"/>
            <p:cNvSpPr/>
            <p:nvPr/>
          </p:nvSpPr>
          <p:spPr>
            <a:xfrm rot="-5400000">
              <a:off x="2097704" y="3774508"/>
              <a:ext cx="341746" cy="993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count</a:t>
              </a:r>
            </a:p>
          </p:txBody>
        </p:sp>
        <p:sp>
          <p:nvSpPr>
            <p:cNvPr id="541" name="rc541"/>
            <p:cNvSpPr/>
            <p:nvPr/>
          </p:nvSpPr>
          <p:spPr>
            <a:xfrm>
              <a:off x="7746869" y="3428924"/>
              <a:ext cx="733023" cy="79055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42" name="tx542"/>
            <p:cNvSpPr/>
            <p:nvPr/>
          </p:nvSpPr>
          <p:spPr>
            <a:xfrm>
              <a:off x="7816458" y="3516540"/>
              <a:ext cx="240723" cy="10341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Site</a:t>
              </a:r>
            </a:p>
          </p:txBody>
        </p:sp>
        <p:sp>
          <p:nvSpPr>
            <p:cNvPr id="543" name="rc543"/>
            <p:cNvSpPr/>
            <p:nvPr/>
          </p:nvSpPr>
          <p:spPr>
            <a:xfrm>
              <a:off x="7816458" y="3710977"/>
              <a:ext cx="219455" cy="219455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" name="rc544"/>
            <p:cNvSpPr/>
            <p:nvPr/>
          </p:nvSpPr>
          <p:spPr>
            <a:xfrm>
              <a:off x="7825458" y="3719977"/>
              <a:ext cx="201456" cy="201456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45" name="rc545"/>
            <p:cNvSpPr/>
            <p:nvPr/>
          </p:nvSpPr>
          <p:spPr>
            <a:xfrm>
              <a:off x="7816458" y="3930433"/>
              <a:ext cx="219455" cy="219455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" name="rc546"/>
            <p:cNvSpPr/>
            <p:nvPr/>
          </p:nvSpPr>
          <p:spPr>
            <a:xfrm>
              <a:off x="7825458" y="3939433"/>
              <a:ext cx="201456" cy="201456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47" name="tx547"/>
            <p:cNvSpPr/>
            <p:nvPr/>
          </p:nvSpPr>
          <p:spPr>
            <a:xfrm>
              <a:off x="8105503" y="3780705"/>
              <a:ext cx="31050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HARV</a:t>
              </a:r>
            </a:p>
          </p:txBody>
        </p:sp>
        <p:sp>
          <p:nvSpPr>
            <p:cNvPr id="548" name="tx548"/>
            <p:cNvSpPr/>
            <p:nvPr/>
          </p:nvSpPr>
          <p:spPr>
            <a:xfrm>
              <a:off x="8105503" y="3997433"/>
              <a:ext cx="260846" cy="8272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SCBI</a:t>
              </a:r>
            </a:p>
          </p:txBody>
        </p:sp>
        <p:sp>
          <p:nvSpPr>
            <p:cNvPr id="550" name="tx550"/>
            <p:cNvSpPr/>
            <p:nvPr/>
          </p:nvSpPr>
          <p:spPr>
            <a:xfrm>
              <a:off x="1778596" y="822714"/>
              <a:ext cx="3475419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32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Subset of quadrats for microcosm </a:t>
              </a:r>
              <a:r>
                <a:rPr lang="en-US" sz="132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experiment</a:t>
              </a:r>
              <a:endParaRPr sz="132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551" name="Title 1">
            <a:extLst>
              <a:ext uri="{FF2B5EF4-FFF2-40B4-BE49-F238E27FC236}">
                <a16:creationId xmlns:a16="http://schemas.microsoft.com/office/drawing/2014/main" id="{7DDABDF0-6982-43F4-80CD-ECA8A0AA2F06}"/>
              </a:ext>
            </a:extLst>
          </p:cNvPr>
          <p:cNvSpPr txBox="1">
            <a:spLocks/>
          </p:cNvSpPr>
          <p:nvPr/>
        </p:nvSpPr>
        <p:spPr>
          <a:xfrm>
            <a:off x="534908" y="302866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12: pH histogram by species, highlighting selected microcosms.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81024"/>
            <a:ext cx="10698163" cy="6981825"/>
            <a:chOff x="2148681" y="581025"/>
            <a:chExt cx="6400800" cy="6400800"/>
          </a:xfrm>
        </p:grpSpPr>
        <p:sp>
          <p:nvSpPr>
            <p:cNvPr id="3" name="rc3"/>
            <p:cNvSpPr/>
            <p:nvPr/>
          </p:nvSpPr>
          <p:spPr>
            <a:xfrm>
              <a:off x="2148681" y="581025"/>
              <a:ext cx="6400800" cy="64008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rc4"/>
            <p:cNvSpPr/>
            <p:nvPr/>
          </p:nvSpPr>
          <p:spPr>
            <a:xfrm>
              <a:off x="2148681" y="581025"/>
              <a:ext cx="6400800" cy="640079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rc5"/>
            <p:cNvSpPr/>
            <p:nvPr/>
          </p:nvSpPr>
          <p:spPr>
            <a:xfrm>
              <a:off x="2510945" y="1076467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" name="pl6"/>
            <p:cNvSpPr/>
            <p:nvPr/>
          </p:nvSpPr>
          <p:spPr>
            <a:xfrm>
              <a:off x="2510945" y="191436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pl7"/>
            <p:cNvSpPr/>
            <p:nvPr/>
          </p:nvSpPr>
          <p:spPr>
            <a:xfrm>
              <a:off x="2510945" y="1598178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pl8"/>
            <p:cNvSpPr/>
            <p:nvPr/>
          </p:nvSpPr>
          <p:spPr>
            <a:xfrm>
              <a:off x="2510945" y="1281989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pl9"/>
            <p:cNvSpPr/>
            <p:nvPr/>
          </p:nvSpPr>
          <p:spPr>
            <a:xfrm>
              <a:off x="3408901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10"/>
            <p:cNvSpPr/>
            <p:nvPr/>
          </p:nvSpPr>
          <p:spPr>
            <a:xfrm>
              <a:off x="4638977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pl11"/>
            <p:cNvSpPr/>
            <p:nvPr/>
          </p:nvSpPr>
          <p:spPr>
            <a:xfrm>
              <a:off x="5869054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pl12"/>
            <p:cNvSpPr/>
            <p:nvPr/>
          </p:nvSpPr>
          <p:spPr>
            <a:xfrm>
              <a:off x="7099131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13"/>
            <p:cNvSpPr/>
            <p:nvPr/>
          </p:nvSpPr>
          <p:spPr>
            <a:xfrm>
              <a:off x="2510945" y="207246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14"/>
            <p:cNvSpPr/>
            <p:nvPr/>
          </p:nvSpPr>
          <p:spPr>
            <a:xfrm>
              <a:off x="2510945" y="1756272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15"/>
            <p:cNvSpPr/>
            <p:nvPr/>
          </p:nvSpPr>
          <p:spPr>
            <a:xfrm>
              <a:off x="2510945" y="144008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16"/>
            <p:cNvSpPr/>
            <p:nvPr/>
          </p:nvSpPr>
          <p:spPr>
            <a:xfrm>
              <a:off x="2510945" y="1123895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7"/>
            <p:cNvSpPr/>
            <p:nvPr/>
          </p:nvSpPr>
          <p:spPr>
            <a:xfrm>
              <a:off x="2793862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8"/>
            <p:cNvSpPr/>
            <p:nvPr/>
          </p:nvSpPr>
          <p:spPr>
            <a:xfrm>
              <a:off x="4023939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9"/>
            <p:cNvSpPr/>
            <p:nvPr/>
          </p:nvSpPr>
          <p:spPr>
            <a:xfrm>
              <a:off x="5254016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20"/>
            <p:cNvSpPr/>
            <p:nvPr/>
          </p:nvSpPr>
          <p:spPr>
            <a:xfrm>
              <a:off x="6484092" y="1076467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rc21"/>
            <p:cNvSpPr/>
            <p:nvPr/>
          </p:nvSpPr>
          <p:spPr>
            <a:xfrm>
              <a:off x="2732359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" name="rc22"/>
            <p:cNvSpPr/>
            <p:nvPr/>
          </p:nvSpPr>
          <p:spPr>
            <a:xfrm>
              <a:off x="2855366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" name="rc23"/>
            <p:cNvSpPr/>
            <p:nvPr/>
          </p:nvSpPr>
          <p:spPr>
            <a:xfrm>
              <a:off x="2978374" y="1123895"/>
              <a:ext cx="123007" cy="948565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" name="rc24"/>
            <p:cNvSpPr/>
            <p:nvPr/>
          </p:nvSpPr>
          <p:spPr>
            <a:xfrm>
              <a:off x="3101382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" name="rc25"/>
            <p:cNvSpPr/>
            <p:nvPr/>
          </p:nvSpPr>
          <p:spPr>
            <a:xfrm>
              <a:off x="3224389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" name="rc26"/>
            <p:cNvSpPr/>
            <p:nvPr/>
          </p:nvSpPr>
          <p:spPr>
            <a:xfrm>
              <a:off x="3347397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" name="rc27"/>
            <p:cNvSpPr/>
            <p:nvPr/>
          </p:nvSpPr>
          <p:spPr>
            <a:xfrm>
              <a:off x="3470405" y="1123895"/>
              <a:ext cx="123007" cy="948565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" name="rc28"/>
            <p:cNvSpPr/>
            <p:nvPr/>
          </p:nvSpPr>
          <p:spPr>
            <a:xfrm>
              <a:off x="3593412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9" name="rc29"/>
            <p:cNvSpPr/>
            <p:nvPr/>
          </p:nvSpPr>
          <p:spPr>
            <a:xfrm>
              <a:off x="3716420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0" name="rc30"/>
            <p:cNvSpPr/>
            <p:nvPr/>
          </p:nvSpPr>
          <p:spPr>
            <a:xfrm>
              <a:off x="3839428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1" name="rc31"/>
            <p:cNvSpPr/>
            <p:nvPr/>
          </p:nvSpPr>
          <p:spPr>
            <a:xfrm>
              <a:off x="3962435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" name="rc32"/>
            <p:cNvSpPr/>
            <p:nvPr/>
          </p:nvSpPr>
          <p:spPr>
            <a:xfrm>
              <a:off x="4085443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" name="rc33"/>
            <p:cNvSpPr/>
            <p:nvPr/>
          </p:nvSpPr>
          <p:spPr>
            <a:xfrm>
              <a:off x="4208451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" name="rc34"/>
            <p:cNvSpPr/>
            <p:nvPr/>
          </p:nvSpPr>
          <p:spPr>
            <a:xfrm>
              <a:off x="4331458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" name="rc35"/>
            <p:cNvSpPr/>
            <p:nvPr/>
          </p:nvSpPr>
          <p:spPr>
            <a:xfrm>
              <a:off x="4454466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6" name="rc36"/>
            <p:cNvSpPr/>
            <p:nvPr/>
          </p:nvSpPr>
          <p:spPr>
            <a:xfrm>
              <a:off x="4577474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7" name="rc37"/>
            <p:cNvSpPr/>
            <p:nvPr/>
          </p:nvSpPr>
          <p:spPr>
            <a:xfrm>
              <a:off x="4700481" y="1440084"/>
              <a:ext cx="123007" cy="632377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8" name="rc38"/>
            <p:cNvSpPr/>
            <p:nvPr/>
          </p:nvSpPr>
          <p:spPr>
            <a:xfrm>
              <a:off x="4823489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9" name="rc39"/>
            <p:cNvSpPr/>
            <p:nvPr/>
          </p:nvSpPr>
          <p:spPr>
            <a:xfrm>
              <a:off x="4946497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0" name="rc40"/>
            <p:cNvSpPr/>
            <p:nvPr/>
          </p:nvSpPr>
          <p:spPr>
            <a:xfrm>
              <a:off x="5069504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" name="rc41"/>
            <p:cNvSpPr/>
            <p:nvPr/>
          </p:nvSpPr>
          <p:spPr>
            <a:xfrm>
              <a:off x="5192512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" name="rc42"/>
            <p:cNvSpPr/>
            <p:nvPr/>
          </p:nvSpPr>
          <p:spPr>
            <a:xfrm>
              <a:off x="5315520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" name="rc43"/>
            <p:cNvSpPr/>
            <p:nvPr/>
          </p:nvSpPr>
          <p:spPr>
            <a:xfrm>
              <a:off x="5438527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" name="rc44"/>
            <p:cNvSpPr/>
            <p:nvPr/>
          </p:nvSpPr>
          <p:spPr>
            <a:xfrm>
              <a:off x="5561535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5" name="rc45"/>
            <p:cNvSpPr/>
            <p:nvPr/>
          </p:nvSpPr>
          <p:spPr>
            <a:xfrm>
              <a:off x="5684543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6" name="rc46"/>
            <p:cNvSpPr/>
            <p:nvPr/>
          </p:nvSpPr>
          <p:spPr>
            <a:xfrm>
              <a:off x="5807550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7" name="rc47"/>
            <p:cNvSpPr/>
            <p:nvPr/>
          </p:nvSpPr>
          <p:spPr>
            <a:xfrm>
              <a:off x="5930558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" name="rc48"/>
            <p:cNvSpPr/>
            <p:nvPr/>
          </p:nvSpPr>
          <p:spPr>
            <a:xfrm>
              <a:off x="6053566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9" name="rc49"/>
            <p:cNvSpPr/>
            <p:nvPr/>
          </p:nvSpPr>
          <p:spPr>
            <a:xfrm>
              <a:off x="6176573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0" name="rc50"/>
            <p:cNvSpPr/>
            <p:nvPr/>
          </p:nvSpPr>
          <p:spPr>
            <a:xfrm>
              <a:off x="6299581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1" name="rc51"/>
            <p:cNvSpPr/>
            <p:nvPr/>
          </p:nvSpPr>
          <p:spPr>
            <a:xfrm>
              <a:off x="6422589" y="1756272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2" name="rc52"/>
            <p:cNvSpPr/>
            <p:nvPr/>
          </p:nvSpPr>
          <p:spPr>
            <a:xfrm>
              <a:off x="6545596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3" name="rc53"/>
            <p:cNvSpPr/>
            <p:nvPr/>
          </p:nvSpPr>
          <p:spPr>
            <a:xfrm>
              <a:off x="6668604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4" name="rc54"/>
            <p:cNvSpPr/>
            <p:nvPr/>
          </p:nvSpPr>
          <p:spPr>
            <a:xfrm>
              <a:off x="6791612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5" name="rc55"/>
            <p:cNvSpPr/>
            <p:nvPr/>
          </p:nvSpPr>
          <p:spPr>
            <a:xfrm>
              <a:off x="6914619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6" name="rc56"/>
            <p:cNvSpPr/>
            <p:nvPr/>
          </p:nvSpPr>
          <p:spPr>
            <a:xfrm>
              <a:off x="7037627" y="2072461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7" name="rc57"/>
            <p:cNvSpPr/>
            <p:nvPr/>
          </p:nvSpPr>
          <p:spPr>
            <a:xfrm>
              <a:off x="2732359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rc58"/>
            <p:cNvSpPr/>
            <p:nvPr/>
          </p:nvSpPr>
          <p:spPr>
            <a:xfrm>
              <a:off x="2855366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rc59"/>
            <p:cNvSpPr/>
            <p:nvPr/>
          </p:nvSpPr>
          <p:spPr>
            <a:xfrm>
              <a:off x="2978374" y="1756272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rc60"/>
            <p:cNvSpPr/>
            <p:nvPr/>
          </p:nvSpPr>
          <p:spPr>
            <a:xfrm>
              <a:off x="3101382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rc61"/>
            <p:cNvSpPr/>
            <p:nvPr/>
          </p:nvSpPr>
          <p:spPr>
            <a:xfrm>
              <a:off x="3224389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rc62"/>
            <p:cNvSpPr/>
            <p:nvPr/>
          </p:nvSpPr>
          <p:spPr>
            <a:xfrm>
              <a:off x="3347397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rc63"/>
            <p:cNvSpPr/>
            <p:nvPr/>
          </p:nvSpPr>
          <p:spPr>
            <a:xfrm>
              <a:off x="3470405" y="1440084"/>
              <a:ext cx="123007" cy="63237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rc64"/>
            <p:cNvSpPr/>
            <p:nvPr/>
          </p:nvSpPr>
          <p:spPr>
            <a:xfrm>
              <a:off x="3593412" y="1756272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rc65"/>
            <p:cNvSpPr/>
            <p:nvPr/>
          </p:nvSpPr>
          <p:spPr>
            <a:xfrm>
              <a:off x="3716420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rc66"/>
            <p:cNvSpPr/>
            <p:nvPr/>
          </p:nvSpPr>
          <p:spPr>
            <a:xfrm>
              <a:off x="3839428" y="1756272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rc67"/>
            <p:cNvSpPr/>
            <p:nvPr/>
          </p:nvSpPr>
          <p:spPr>
            <a:xfrm>
              <a:off x="3962435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rc68"/>
            <p:cNvSpPr/>
            <p:nvPr/>
          </p:nvSpPr>
          <p:spPr>
            <a:xfrm>
              <a:off x="4085443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rc69"/>
            <p:cNvSpPr/>
            <p:nvPr/>
          </p:nvSpPr>
          <p:spPr>
            <a:xfrm>
              <a:off x="4208451" y="1756272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rc70"/>
            <p:cNvSpPr/>
            <p:nvPr/>
          </p:nvSpPr>
          <p:spPr>
            <a:xfrm>
              <a:off x="4331458" y="1756272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rc71"/>
            <p:cNvSpPr/>
            <p:nvPr/>
          </p:nvSpPr>
          <p:spPr>
            <a:xfrm>
              <a:off x="4454466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rc72"/>
            <p:cNvSpPr/>
            <p:nvPr/>
          </p:nvSpPr>
          <p:spPr>
            <a:xfrm>
              <a:off x="4577474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rc73"/>
            <p:cNvSpPr/>
            <p:nvPr/>
          </p:nvSpPr>
          <p:spPr>
            <a:xfrm>
              <a:off x="4700481" y="1756272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rc74"/>
            <p:cNvSpPr/>
            <p:nvPr/>
          </p:nvSpPr>
          <p:spPr>
            <a:xfrm>
              <a:off x="4823489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rc75"/>
            <p:cNvSpPr/>
            <p:nvPr/>
          </p:nvSpPr>
          <p:spPr>
            <a:xfrm>
              <a:off x="4946497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rc76"/>
            <p:cNvSpPr/>
            <p:nvPr/>
          </p:nvSpPr>
          <p:spPr>
            <a:xfrm>
              <a:off x="5069504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rc77"/>
            <p:cNvSpPr/>
            <p:nvPr/>
          </p:nvSpPr>
          <p:spPr>
            <a:xfrm>
              <a:off x="5192512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rc78"/>
            <p:cNvSpPr/>
            <p:nvPr/>
          </p:nvSpPr>
          <p:spPr>
            <a:xfrm>
              <a:off x="5315520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rc79"/>
            <p:cNvSpPr/>
            <p:nvPr/>
          </p:nvSpPr>
          <p:spPr>
            <a:xfrm>
              <a:off x="5438527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rc80"/>
            <p:cNvSpPr/>
            <p:nvPr/>
          </p:nvSpPr>
          <p:spPr>
            <a:xfrm>
              <a:off x="5561535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rc81"/>
            <p:cNvSpPr/>
            <p:nvPr/>
          </p:nvSpPr>
          <p:spPr>
            <a:xfrm>
              <a:off x="5684543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rc82"/>
            <p:cNvSpPr/>
            <p:nvPr/>
          </p:nvSpPr>
          <p:spPr>
            <a:xfrm>
              <a:off x="5807550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rc83"/>
            <p:cNvSpPr/>
            <p:nvPr/>
          </p:nvSpPr>
          <p:spPr>
            <a:xfrm>
              <a:off x="5930558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rc84"/>
            <p:cNvSpPr/>
            <p:nvPr/>
          </p:nvSpPr>
          <p:spPr>
            <a:xfrm>
              <a:off x="6053566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rc85"/>
            <p:cNvSpPr/>
            <p:nvPr/>
          </p:nvSpPr>
          <p:spPr>
            <a:xfrm>
              <a:off x="6176573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rc86"/>
            <p:cNvSpPr/>
            <p:nvPr/>
          </p:nvSpPr>
          <p:spPr>
            <a:xfrm>
              <a:off x="6299581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rc87"/>
            <p:cNvSpPr/>
            <p:nvPr/>
          </p:nvSpPr>
          <p:spPr>
            <a:xfrm>
              <a:off x="6422589" y="1756272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rc88"/>
            <p:cNvSpPr/>
            <p:nvPr/>
          </p:nvSpPr>
          <p:spPr>
            <a:xfrm>
              <a:off x="6545596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rc89"/>
            <p:cNvSpPr/>
            <p:nvPr/>
          </p:nvSpPr>
          <p:spPr>
            <a:xfrm>
              <a:off x="6668604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rc90"/>
            <p:cNvSpPr/>
            <p:nvPr/>
          </p:nvSpPr>
          <p:spPr>
            <a:xfrm>
              <a:off x="6791612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rc91"/>
            <p:cNvSpPr/>
            <p:nvPr/>
          </p:nvSpPr>
          <p:spPr>
            <a:xfrm>
              <a:off x="6914619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rc92"/>
            <p:cNvSpPr/>
            <p:nvPr/>
          </p:nvSpPr>
          <p:spPr>
            <a:xfrm>
              <a:off x="7037627" y="2072461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rc93"/>
            <p:cNvSpPr/>
            <p:nvPr/>
          </p:nvSpPr>
          <p:spPr>
            <a:xfrm>
              <a:off x="2510945" y="2189478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4" name="pl94"/>
            <p:cNvSpPr/>
            <p:nvPr/>
          </p:nvSpPr>
          <p:spPr>
            <a:xfrm>
              <a:off x="2510945" y="3027378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l95"/>
            <p:cNvSpPr/>
            <p:nvPr/>
          </p:nvSpPr>
          <p:spPr>
            <a:xfrm>
              <a:off x="2510945" y="271119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l96"/>
            <p:cNvSpPr/>
            <p:nvPr/>
          </p:nvSpPr>
          <p:spPr>
            <a:xfrm>
              <a:off x="2510945" y="239500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l97"/>
            <p:cNvSpPr/>
            <p:nvPr/>
          </p:nvSpPr>
          <p:spPr>
            <a:xfrm>
              <a:off x="3408901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l98"/>
            <p:cNvSpPr/>
            <p:nvPr/>
          </p:nvSpPr>
          <p:spPr>
            <a:xfrm>
              <a:off x="4638977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l99"/>
            <p:cNvSpPr/>
            <p:nvPr/>
          </p:nvSpPr>
          <p:spPr>
            <a:xfrm>
              <a:off x="5869054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l100"/>
            <p:cNvSpPr/>
            <p:nvPr/>
          </p:nvSpPr>
          <p:spPr>
            <a:xfrm>
              <a:off x="7099131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l101"/>
            <p:cNvSpPr/>
            <p:nvPr/>
          </p:nvSpPr>
          <p:spPr>
            <a:xfrm>
              <a:off x="2510945" y="318547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l102"/>
            <p:cNvSpPr/>
            <p:nvPr/>
          </p:nvSpPr>
          <p:spPr>
            <a:xfrm>
              <a:off x="2510945" y="286928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l103"/>
            <p:cNvSpPr/>
            <p:nvPr/>
          </p:nvSpPr>
          <p:spPr>
            <a:xfrm>
              <a:off x="2510945" y="2553095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l104"/>
            <p:cNvSpPr/>
            <p:nvPr/>
          </p:nvSpPr>
          <p:spPr>
            <a:xfrm>
              <a:off x="2510945" y="223690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l105"/>
            <p:cNvSpPr/>
            <p:nvPr/>
          </p:nvSpPr>
          <p:spPr>
            <a:xfrm>
              <a:off x="2793862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l106"/>
            <p:cNvSpPr/>
            <p:nvPr/>
          </p:nvSpPr>
          <p:spPr>
            <a:xfrm>
              <a:off x="4023939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l107"/>
            <p:cNvSpPr/>
            <p:nvPr/>
          </p:nvSpPr>
          <p:spPr>
            <a:xfrm>
              <a:off x="5254016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l108"/>
            <p:cNvSpPr/>
            <p:nvPr/>
          </p:nvSpPr>
          <p:spPr>
            <a:xfrm>
              <a:off x="6484092" y="2189478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rc109"/>
            <p:cNvSpPr/>
            <p:nvPr/>
          </p:nvSpPr>
          <p:spPr>
            <a:xfrm>
              <a:off x="2732359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0" name="rc110"/>
            <p:cNvSpPr/>
            <p:nvPr/>
          </p:nvSpPr>
          <p:spPr>
            <a:xfrm>
              <a:off x="2855366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1" name="rc111"/>
            <p:cNvSpPr/>
            <p:nvPr/>
          </p:nvSpPr>
          <p:spPr>
            <a:xfrm>
              <a:off x="2978374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2" name="rc112"/>
            <p:cNvSpPr/>
            <p:nvPr/>
          </p:nvSpPr>
          <p:spPr>
            <a:xfrm>
              <a:off x="3101382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3" name="rc113"/>
            <p:cNvSpPr/>
            <p:nvPr/>
          </p:nvSpPr>
          <p:spPr>
            <a:xfrm>
              <a:off x="3224389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4" name="rc114"/>
            <p:cNvSpPr/>
            <p:nvPr/>
          </p:nvSpPr>
          <p:spPr>
            <a:xfrm>
              <a:off x="3347397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5" name="rc115"/>
            <p:cNvSpPr/>
            <p:nvPr/>
          </p:nvSpPr>
          <p:spPr>
            <a:xfrm>
              <a:off x="3470405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6" name="rc116"/>
            <p:cNvSpPr/>
            <p:nvPr/>
          </p:nvSpPr>
          <p:spPr>
            <a:xfrm>
              <a:off x="3593412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7" name="rc117"/>
            <p:cNvSpPr/>
            <p:nvPr/>
          </p:nvSpPr>
          <p:spPr>
            <a:xfrm>
              <a:off x="3716420" y="2869284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8" name="rc118"/>
            <p:cNvSpPr/>
            <p:nvPr/>
          </p:nvSpPr>
          <p:spPr>
            <a:xfrm>
              <a:off x="3839428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19" name="rc119"/>
            <p:cNvSpPr/>
            <p:nvPr/>
          </p:nvSpPr>
          <p:spPr>
            <a:xfrm>
              <a:off x="3962435" y="2869284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0" name="rc120"/>
            <p:cNvSpPr/>
            <p:nvPr/>
          </p:nvSpPr>
          <p:spPr>
            <a:xfrm>
              <a:off x="4085443" y="2553095"/>
              <a:ext cx="123007" cy="632377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1" name="rc121"/>
            <p:cNvSpPr/>
            <p:nvPr/>
          </p:nvSpPr>
          <p:spPr>
            <a:xfrm>
              <a:off x="4208451" y="2869284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2" name="rc122"/>
            <p:cNvSpPr/>
            <p:nvPr/>
          </p:nvSpPr>
          <p:spPr>
            <a:xfrm>
              <a:off x="4331458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3" name="rc123"/>
            <p:cNvSpPr/>
            <p:nvPr/>
          </p:nvSpPr>
          <p:spPr>
            <a:xfrm>
              <a:off x="4454466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4" name="rc124"/>
            <p:cNvSpPr/>
            <p:nvPr/>
          </p:nvSpPr>
          <p:spPr>
            <a:xfrm>
              <a:off x="4577474" y="2869284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5" name="rc125"/>
            <p:cNvSpPr/>
            <p:nvPr/>
          </p:nvSpPr>
          <p:spPr>
            <a:xfrm>
              <a:off x="4700481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6" name="rc126"/>
            <p:cNvSpPr/>
            <p:nvPr/>
          </p:nvSpPr>
          <p:spPr>
            <a:xfrm>
              <a:off x="4823489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7" name="rc127"/>
            <p:cNvSpPr/>
            <p:nvPr/>
          </p:nvSpPr>
          <p:spPr>
            <a:xfrm>
              <a:off x="4946497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8" name="rc128"/>
            <p:cNvSpPr/>
            <p:nvPr/>
          </p:nvSpPr>
          <p:spPr>
            <a:xfrm>
              <a:off x="5069504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9" name="rc129"/>
            <p:cNvSpPr/>
            <p:nvPr/>
          </p:nvSpPr>
          <p:spPr>
            <a:xfrm>
              <a:off x="5192512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0" name="rc130"/>
            <p:cNvSpPr/>
            <p:nvPr/>
          </p:nvSpPr>
          <p:spPr>
            <a:xfrm>
              <a:off x="5315520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1" name="rc131"/>
            <p:cNvSpPr/>
            <p:nvPr/>
          </p:nvSpPr>
          <p:spPr>
            <a:xfrm>
              <a:off x="5438527" y="2869284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2" name="rc132"/>
            <p:cNvSpPr/>
            <p:nvPr/>
          </p:nvSpPr>
          <p:spPr>
            <a:xfrm>
              <a:off x="5561535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3" name="rc133"/>
            <p:cNvSpPr/>
            <p:nvPr/>
          </p:nvSpPr>
          <p:spPr>
            <a:xfrm>
              <a:off x="5684543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4" name="rc134"/>
            <p:cNvSpPr/>
            <p:nvPr/>
          </p:nvSpPr>
          <p:spPr>
            <a:xfrm>
              <a:off x="5807550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5" name="rc135"/>
            <p:cNvSpPr/>
            <p:nvPr/>
          </p:nvSpPr>
          <p:spPr>
            <a:xfrm>
              <a:off x="5930558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6" name="rc136"/>
            <p:cNvSpPr/>
            <p:nvPr/>
          </p:nvSpPr>
          <p:spPr>
            <a:xfrm>
              <a:off x="6053566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7" name="rc137"/>
            <p:cNvSpPr/>
            <p:nvPr/>
          </p:nvSpPr>
          <p:spPr>
            <a:xfrm>
              <a:off x="6176573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8" name="rc138"/>
            <p:cNvSpPr/>
            <p:nvPr/>
          </p:nvSpPr>
          <p:spPr>
            <a:xfrm>
              <a:off x="6299581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9" name="rc139"/>
            <p:cNvSpPr/>
            <p:nvPr/>
          </p:nvSpPr>
          <p:spPr>
            <a:xfrm>
              <a:off x="6422589" y="2869284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0" name="rc140"/>
            <p:cNvSpPr/>
            <p:nvPr/>
          </p:nvSpPr>
          <p:spPr>
            <a:xfrm>
              <a:off x="6545596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1" name="rc141"/>
            <p:cNvSpPr/>
            <p:nvPr/>
          </p:nvSpPr>
          <p:spPr>
            <a:xfrm>
              <a:off x="6668604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2" name="rc142"/>
            <p:cNvSpPr/>
            <p:nvPr/>
          </p:nvSpPr>
          <p:spPr>
            <a:xfrm>
              <a:off x="6791612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3" name="rc143"/>
            <p:cNvSpPr/>
            <p:nvPr/>
          </p:nvSpPr>
          <p:spPr>
            <a:xfrm>
              <a:off x="6914619" y="2869284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4" name="rc144"/>
            <p:cNvSpPr/>
            <p:nvPr/>
          </p:nvSpPr>
          <p:spPr>
            <a:xfrm>
              <a:off x="7037627" y="3185473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5" name="rc145"/>
            <p:cNvSpPr/>
            <p:nvPr/>
          </p:nvSpPr>
          <p:spPr>
            <a:xfrm>
              <a:off x="2732359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rc146"/>
            <p:cNvSpPr/>
            <p:nvPr/>
          </p:nvSpPr>
          <p:spPr>
            <a:xfrm>
              <a:off x="2855366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rc147"/>
            <p:cNvSpPr/>
            <p:nvPr/>
          </p:nvSpPr>
          <p:spPr>
            <a:xfrm>
              <a:off x="2978374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" name="rc148"/>
            <p:cNvSpPr/>
            <p:nvPr/>
          </p:nvSpPr>
          <p:spPr>
            <a:xfrm>
              <a:off x="3101382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rc149"/>
            <p:cNvSpPr/>
            <p:nvPr/>
          </p:nvSpPr>
          <p:spPr>
            <a:xfrm>
              <a:off x="3224389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rc150"/>
            <p:cNvSpPr/>
            <p:nvPr/>
          </p:nvSpPr>
          <p:spPr>
            <a:xfrm>
              <a:off x="3347397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rc151"/>
            <p:cNvSpPr/>
            <p:nvPr/>
          </p:nvSpPr>
          <p:spPr>
            <a:xfrm>
              <a:off x="3470405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rc152"/>
            <p:cNvSpPr/>
            <p:nvPr/>
          </p:nvSpPr>
          <p:spPr>
            <a:xfrm>
              <a:off x="3593412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rc153"/>
            <p:cNvSpPr/>
            <p:nvPr/>
          </p:nvSpPr>
          <p:spPr>
            <a:xfrm>
              <a:off x="3716420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rc154"/>
            <p:cNvSpPr/>
            <p:nvPr/>
          </p:nvSpPr>
          <p:spPr>
            <a:xfrm>
              <a:off x="3839428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rc155"/>
            <p:cNvSpPr/>
            <p:nvPr/>
          </p:nvSpPr>
          <p:spPr>
            <a:xfrm>
              <a:off x="3962435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rc156"/>
            <p:cNvSpPr/>
            <p:nvPr/>
          </p:nvSpPr>
          <p:spPr>
            <a:xfrm>
              <a:off x="4085443" y="2869284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rc157"/>
            <p:cNvSpPr/>
            <p:nvPr/>
          </p:nvSpPr>
          <p:spPr>
            <a:xfrm>
              <a:off x="4208451" y="2869284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rc158"/>
            <p:cNvSpPr/>
            <p:nvPr/>
          </p:nvSpPr>
          <p:spPr>
            <a:xfrm>
              <a:off x="4331458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rc159"/>
            <p:cNvSpPr/>
            <p:nvPr/>
          </p:nvSpPr>
          <p:spPr>
            <a:xfrm>
              <a:off x="4454466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rc160"/>
            <p:cNvSpPr/>
            <p:nvPr/>
          </p:nvSpPr>
          <p:spPr>
            <a:xfrm>
              <a:off x="4577474" y="2869284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rc161"/>
            <p:cNvSpPr/>
            <p:nvPr/>
          </p:nvSpPr>
          <p:spPr>
            <a:xfrm>
              <a:off x="4700481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" name="rc162"/>
            <p:cNvSpPr/>
            <p:nvPr/>
          </p:nvSpPr>
          <p:spPr>
            <a:xfrm>
              <a:off x="4823489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rc163"/>
            <p:cNvSpPr/>
            <p:nvPr/>
          </p:nvSpPr>
          <p:spPr>
            <a:xfrm>
              <a:off x="4946497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rc164"/>
            <p:cNvSpPr/>
            <p:nvPr/>
          </p:nvSpPr>
          <p:spPr>
            <a:xfrm>
              <a:off x="5069504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rc165"/>
            <p:cNvSpPr/>
            <p:nvPr/>
          </p:nvSpPr>
          <p:spPr>
            <a:xfrm>
              <a:off x="5192512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rc166"/>
            <p:cNvSpPr/>
            <p:nvPr/>
          </p:nvSpPr>
          <p:spPr>
            <a:xfrm>
              <a:off x="5315520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rc167"/>
            <p:cNvSpPr/>
            <p:nvPr/>
          </p:nvSpPr>
          <p:spPr>
            <a:xfrm>
              <a:off x="5438527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rc168"/>
            <p:cNvSpPr/>
            <p:nvPr/>
          </p:nvSpPr>
          <p:spPr>
            <a:xfrm>
              <a:off x="5561535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rc169"/>
            <p:cNvSpPr/>
            <p:nvPr/>
          </p:nvSpPr>
          <p:spPr>
            <a:xfrm>
              <a:off x="5684543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rc170"/>
            <p:cNvSpPr/>
            <p:nvPr/>
          </p:nvSpPr>
          <p:spPr>
            <a:xfrm>
              <a:off x="5807550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rc171"/>
            <p:cNvSpPr/>
            <p:nvPr/>
          </p:nvSpPr>
          <p:spPr>
            <a:xfrm>
              <a:off x="5930558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rc172"/>
            <p:cNvSpPr/>
            <p:nvPr/>
          </p:nvSpPr>
          <p:spPr>
            <a:xfrm>
              <a:off x="6053566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rc173"/>
            <p:cNvSpPr/>
            <p:nvPr/>
          </p:nvSpPr>
          <p:spPr>
            <a:xfrm>
              <a:off x="6176573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rc174"/>
            <p:cNvSpPr/>
            <p:nvPr/>
          </p:nvSpPr>
          <p:spPr>
            <a:xfrm>
              <a:off x="6299581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rc175"/>
            <p:cNvSpPr/>
            <p:nvPr/>
          </p:nvSpPr>
          <p:spPr>
            <a:xfrm>
              <a:off x="6422589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rc176"/>
            <p:cNvSpPr/>
            <p:nvPr/>
          </p:nvSpPr>
          <p:spPr>
            <a:xfrm>
              <a:off x="6545596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rc177"/>
            <p:cNvSpPr/>
            <p:nvPr/>
          </p:nvSpPr>
          <p:spPr>
            <a:xfrm>
              <a:off x="6668604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rc178"/>
            <p:cNvSpPr/>
            <p:nvPr/>
          </p:nvSpPr>
          <p:spPr>
            <a:xfrm>
              <a:off x="6791612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rc179"/>
            <p:cNvSpPr/>
            <p:nvPr/>
          </p:nvSpPr>
          <p:spPr>
            <a:xfrm>
              <a:off x="6914619" y="2869284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rc180"/>
            <p:cNvSpPr/>
            <p:nvPr/>
          </p:nvSpPr>
          <p:spPr>
            <a:xfrm>
              <a:off x="7037627" y="3185473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" name="rc181"/>
            <p:cNvSpPr/>
            <p:nvPr/>
          </p:nvSpPr>
          <p:spPr>
            <a:xfrm>
              <a:off x="2510945" y="3302490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2" name="pl182"/>
            <p:cNvSpPr/>
            <p:nvPr/>
          </p:nvSpPr>
          <p:spPr>
            <a:xfrm>
              <a:off x="2510945" y="414039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" name="pl183"/>
            <p:cNvSpPr/>
            <p:nvPr/>
          </p:nvSpPr>
          <p:spPr>
            <a:xfrm>
              <a:off x="2510945" y="382420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" name="pl184"/>
            <p:cNvSpPr/>
            <p:nvPr/>
          </p:nvSpPr>
          <p:spPr>
            <a:xfrm>
              <a:off x="2510945" y="350801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l185"/>
            <p:cNvSpPr/>
            <p:nvPr/>
          </p:nvSpPr>
          <p:spPr>
            <a:xfrm>
              <a:off x="3408901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l186"/>
            <p:cNvSpPr/>
            <p:nvPr/>
          </p:nvSpPr>
          <p:spPr>
            <a:xfrm>
              <a:off x="4638977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l187"/>
            <p:cNvSpPr/>
            <p:nvPr/>
          </p:nvSpPr>
          <p:spPr>
            <a:xfrm>
              <a:off x="5869054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" name="pl188"/>
            <p:cNvSpPr/>
            <p:nvPr/>
          </p:nvSpPr>
          <p:spPr>
            <a:xfrm>
              <a:off x="7099131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" name="pl189"/>
            <p:cNvSpPr/>
            <p:nvPr/>
          </p:nvSpPr>
          <p:spPr>
            <a:xfrm>
              <a:off x="2510945" y="429848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l190"/>
            <p:cNvSpPr/>
            <p:nvPr/>
          </p:nvSpPr>
          <p:spPr>
            <a:xfrm>
              <a:off x="2510945" y="3982296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l191"/>
            <p:cNvSpPr/>
            <p:nvPr/>
          </p:nvSpPr>
          <p:spPr>
            <a:xfrm>
              <a:off x="2510945" y="366610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l192"/>
            <p:cNvSpPr/>
            <p:nvPr/>
          </p:nvSpPr>
          <p:spPr>
            <a:xfrm>
              <a:off x="2510945" y="3349918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pl193"/>
            <p:cNvSpPr/>
            <p:nvPr/>
          </p:nvSpPr>
          <p:spPr>
            <a:xfrm>
              <a:off x="2793862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" name="pl194"/>
            <p:cNvSpPr/>
            <p:nvPr/>
          </p:nvSpPr>
          <p:spPr>
            <a:xfrm>
              <a:off x="4023939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" name="pl195"/>
            <p:cNvSpPr/>
            <p:nvPr/>
          </p:nvSpPr>
          <p:spPr>
            <a:xfrm>
              <a:off x="5254016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" name="pl196"/>
            <p:cNvSpPr/>
            <p:nvPr/>
          </p:nvSpPr>
          <p:spPr>
            <a:xfrm>
              <a:off x="6484092" y="3302490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" name="rc197"/>
            <p:cNvSpPr/>
            <p:nvPr/>
          </p:nvSpPr>
          <p:spPr>
            <a:xfrm>
              <a:off x="2732359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8" name="rc198"/>
            <p:cNvSpPr/>
            <p:nvPr/>
          </p:nvSpPr>
          <p:spPr>
            <a:xfrm>
              <a:off x="2732359" y="3982296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9" name="rc199"/>
            <p:cNvSpPr/>
            <p:nvPr/>
          </p:nvSpPr>
          <p:spPr>
            <a:xfrm>
              <a:off x="2855366" y="3666107"/>
              <a:ext cx="123007" cy="632377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0" name="rc200"/>
            <p:cNvSpPr/>
            <p:nvPr/>
          </p:nvSpPr>
          <p:spPr>
            <a:xfrm>
              <a:off x="2855366" y="36661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1" name="rc201"/>
            <p:cNvSpPr/>
            <p:nvPr/>
          </p:nvSpPr>
          <p:spPr>
            <a:xfrm>
              <a:off x="2978374" y="3349918"/>
              <a:ext cx="123007" cy="948565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2" name="rc202"/>
            <p:cNvSpPr/>
            <p:nvPr/>
          </p:nvSpPr>
          <p:spPr>
            <a:xfrm>
              <a:off x="2978374" y="3349918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3" name="rc203"/>
            <p:cNvSpPr/>
            <p:nvPr/>
          </p:nvSpPr>
          <p:spPr>
            <a:xfrm>
              <a:off x="3101382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4" name="rc204"/>
            <p:cNvSpPr/>
            <p:nvPr/>
          </p:nvSpPr>
          <p:spPr>
            <a:xfrm>
              <a:off x="3101382" y="3982296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5" name="rc205"/>
            <p:cNvSpPr/>
            <p:nvPr/>
          </p:nvSpPr>
          <p:spPr>
            <a:xfrm>
              <a:off x="3224389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6" name="rc206"/>
            <p:cNvSpPr/>
            <p:nvPr/>
          </p:nvSpPr>
          <p:spPr>
            <a:xfrm>
              <a:off x="3224389" y="3982296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7" name="rc207"/>
            <p:cNvSpPr/>
            <p:nvPr/>
          </p:nvSpPr>
          <p:spPr>
            <a:xfrm>
              <a:off x="3347397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8" name="rc208"/>
            <p:cNvSpPr/>
            <p:nvPr/>
          </p:nvSpPr>
          <p:spPr>
            <a:xfrm>
              <a:off x="3347397" y="3982296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9" name="rc209"/>
            <p:cNvSpPr/>
            <p:nvPr/>
          </p:nvSpPr>
          <p:spPr>
            <a:xfrm>
              <a:off x="3470405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0" name="rc210"/>
            <p:cNvSpPr/>
            <p:nvPr/>
          </p:nvSpPr>
          <p:spPr>
            <a:xfrm>
              <a:off x="3470405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1" name="rc211"/>
            <p:cNvSpPr/>
            <p:nvPr/>
          </p:nvSpPr>
          <p:spPr>
            <a:xfrm>
              <a:off x="3593412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2" name="rc212"/>
            <p:cNvSpPr/>
            <p:nvPr/>
          </p:nvSpPr>
          <p:spPr>
            <a:xfrm>
              <a:off x="3593412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3" name="rc213"/>
            <p:cNvSpPr/>
            <p:nvPr/>
          </p:nvSpPr>
          <p:spPr>
            <a:xfrm>
              <a:off x="3716420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4" name="rc214"/>
            <p:cNvSpPr/>
            <p:nvPr/>
          </p:nvSpPr>
          <p:spPr>
            <a:xfrm>
              <a:off x="3716420" y="3982296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5" name="rc215"/>
            <p:cNvSpPr/>
            <p:nvPr/>
          </p:nvSpPr>
          <p:spPr>
            <a:xfrm>
              <a:off x="3839428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6" name="rc216"/>
            <p:cNvSpPr/>
            <p:nvPr/>
          </p:nvSpPr>
          <p:spPr>
            <a:xfrm>
              <a:off x="3839428" y="3666107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7" name="rc217"/>
            <p:cNvSpPr/>
            <p:nvPr/>
          </p:nvSpPr>
          <p:spPr>
            <a:xfrm>
              <a:off x="3962435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8" name="rc218"/>
            <p:cNvSpPr/>
            <p:nvPr/>
          </p:nvSpPr>
          <p:spPr>
            <a:xfrm>
              <a:off x="3962435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9" name="rc219"/>
            <p:cNvSpPr/>
            <p:nvPr/>
          </p:nvSpPr>
          <p:spPr>
            <a:xfrm>
              <a:off x="4085443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0" name="rc220"/>
            <p:cNvSpPr/>
            <p:nvPr/>
          </p:nvSpPr>
          <p:spPr>
            <a:xfrm>
              <a:off x="4085443" y="3666107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1" name="rc221"/>
            <p:cNvSpPr/>
            <p:nvPr/>
          </p:nvSpPr>
          <p:spPr>
            <a:xfrm>
              <a:off x="4208451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2" name="rc222"/>
            <p:cNvSpPr/>
            <p:nvPr/>
          </p:nvSpPr>
          <p:spPr>
            <a:xfrm>
              <a:off x="4208451" y="3982296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3" name="rc223"/>
            <p:cNvSpPr/>
            <p:nvPr/>
          </p:nvSpPr>
          <p:spPr>
            <a:xfrm>
              <a:off x="4331458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4" name="rc224"/>
            <p:cNvSpPr/>
            <p:nvPr/>
          </p:nvSpPr>
          <p:spPr>
            <a:xfrm>
              <a:off x="4331458" y="3982296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5" name="rc225"/>
            <p:cNvSpPr/>
            <p:nvPr/>
          </p:nvSpPr>
          <p:spPr>
            <a:xfrm>
              <a:off x="4454466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6" name="rc226"/>
            <p:cNvSpPr/>
            <p:nvPr/>
          </p:nvSpPr>
          <p:spPr>
            <a:xfrm>
              <a:off x="4454466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7" name="rc227"/>
            <p:cNvSpPr/>
            <p:nvPr/>
          </p:nvSpPr>
          <p:spPr>
            <a:xfrm>
              <a:off x="4577474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8" name="rc228"/>
            <p:cNvSpPr/>
            <p:nvPr/>
          </p:nvSpPr>
          <p:spPr>
            <a:xfrm>
              <a:off x="4577474" y="3666107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9" name="rc229"/>
            <p:cNvSpPr/>
            <p:nvPr/>
          </p:nvSpPr>
          <p:spPr>
            <a:xfrm>
              <a:off x="4700481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0" name="rc230"/>
            <p:cNvSpPr/>
            <p:nvPr/>
          </p:nvSpPr>
          <p:spPr>
            <a:xfrm>
              <a:off x="4700481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1" name="rc231"/>
            <p:cNvSpPr/>
            <p:nvPr/>
          </p:nvSpPr>
          <p:spPr>
            <a:xfrm>
              <a:off x="4823489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2" name="rc232"/>
            <p:cNvSpPr/>
            <p:nvPr/>
          </p:nvSpPr>
          <p:spPr>
            <a:xfrm>
              <a:off x="4823489" y="3349918"/>
              <a:ext cx="123007" cy="632377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3" name="rc233"/>
            <p:cNvSpPr/>
            <p:nvPr/>
          </p:nvSpPr>
          <p:spPr>
            <a:xfrm>
              <a:off x="4946497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4" name="rc234"/>
            <p:cNvSpPr/>
            <p:nvPr/>
          </p:nvSpPr>
          <p:spPr>
            <a:xfrm>
              <a:off x="4946497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5" name="rc235"/>
            <p:cNvSpPr/>
            <p:nvPr/>
          </p:nvSpPr>
          <p:spPr>
            <a:xfrm>
              <a:off x="5069504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6" name="rc236"/>
            <p:cNvSpPr/>
            <p:nvPr/>
          </p:nvSpPr>
          <p:spPr>
            <a:xfrm>
              <a:off x="5069504" y="3982296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7" name="rc237"/>
            <p:cNvSpPr/>
            <p:nvPr/>
          </p:nvSpPr>
          <p:spPr>
            <a:xfrm>
              <a:off x="5192512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8" name="rc238"/>
            <p:cNvSpPr/>
            <p:nvPr/>
          </p:nvSpPr>
          <p:spPr>
            <a:xfrm>
              <a:off x="5192512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9" name="rc239"/>
            <p:cNvSpPr/>
            <p:nvPr/>
          </p:nvSpPr>
          <p:spPr>
            <a:xfrm>
              <a:off x="5315520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0" name="rc240"/>
            <p:cNvSpPr/>
            <p:nvPr/>
          </p:nvSpPr>
          <p:spPr>
            <a:xfrm>
              <a:off x="5315520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1" name="rc241"/>
            <p:cNvSpPr/>
            <p:nvPr/>
          </p:nvSpPr>
          <p:spPr>
            <a:xfrm>
              <a:off x="5438527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2" name="rc242"/>
            <p:cNvSpPr/>
            <p:nvPr/>
          </p:nvSpPr>
          <p:spPr>
            <a:xfrm>
              <a:off x="5438527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3" name="rc243"/>
            <p:cNvSpPr/>
            <p:nvPr/>
          </p:nvSpPr>
          <p:spPr>
            <a:xfrm>
              <a:off x="5561535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4" name="rc244"/>
            <p:cNvSpPr/>
            <p:nvPr/>
          </p:nvSpPr>
          <p:spPr>
            <a:xfrm>
              <a:off x="5561535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5" name="rc245"/>
            <p:cNvSpPr/>
            <p:nvPr/>
          </p:nvSpPr>
          <p:spPr>
            <a:xfrm>
              <a:off x="5684543" y="3982296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6" name="rc246"/>
            <p:cNvSpPr/>
            <p:nvPr/>
          </p:nvSpPr>
          <p:spPr>
            <a:xfrm>
              <a:off x="5684543" y="3982296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7" name="rc247"/>
            <p:cNvSpPr/>
            <p:nvPr/>
          </p:nvSpPr>
          <p:spPr>
            <a:xfrm>
              <a:off x="5807550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8" name="rc248"/>
            <p:cNvSpPr/>
            <p:nvPr/>
          </p:nvSpPr>
          <p:spPr>
            <a:xfrm>
              <a:off x="5807550" y="3666107"/>
              <a:ext cx="123007" cy="632377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9" name="rc249"/>
            <p:cNvSpPr/>
            <p:nvPr/>
          </p:nvSpPr>
          <p:spPr>
            <a:xfrm>
              <a:off x="5930558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0" name="rc250"/>
            <p:cNvSpPr/>
            <p:nvPr/>
          </p:nvSpPr>
          <p:spPr>
            <a:xfrm>
              <a:off x="5930558" y="3982296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1" name="rc251"/>
            <p:cNvSpPr/>
            <p:nvPr/>
          </p:nvSpPr>
          <p:spPr>
            <a:xfrm>
              <a:off x="6053566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2" name="rc252"/>
            <p:cNvSpPr/>
            <p:nvPr/>
          </p:nvSpPr>
          <p:spPr>
            <a:xfrm>
              <a:off x="6053566" y="3982296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3" name="rc253"/>
            <p:cNvSpPr/>
            <p:nvPr/>
          </p:nvSpPr>
          <p:spPr>
            <a:xfrm>
              <a:off x="6176573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4" name="rc254"/>
            <p:cNvSpPr/>
            <p:nvPr/>
          </p:nvSpPr>
          <p:spPr>
            <a:xfrm>
              <a:off x="6176573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5" name="rc255"/>
            <p:cNvSpPr/>
            <p:nvPr/>
          </p:nvSpPr>
          <p:spPr>
            <a:xfrm>
              <a:off x="6299581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6" name="rc256"/>
            <p:cNvSpPr/>
            <p:nvPr/>
          </p:nvSpPr>
          <p:spPr>
            <a:xfrm>
              <a:off x="6299581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7" name="rc257"/>
            <p:cNvSpPr/>
            <p:nvPr/>
          </p:nvSpPr>
          <p:spPr>
            <a:xfrm>
              <a:off x="6422589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8" name="rc258"/>
            <p:cNvSpPr/>
            <p:nvPr/>
          </p:nvSpPr>
          <p:spPr>
            <a:xfrm>
              <a:off x="6422589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9" name="rc259"/>
            <p:cNvSpPr/>
            <p:nvPr/>
          </p:nvSpPr>
          <p:spPr>
            <a:xfrm>
              <a:off x="6545596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0" name="rc260"/>
            <p:cNvSpPr/>
            <p:nvPr/>
          </p:nvSpPr>
          <p:spPr>
            <a:xfrm>
              <a:off x="6545596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1" name="rc261"/>
            <p:cNvSpPr/>
            <p:nvPr/>
          </p:nvSpPr>
          <p:spPr>
            <a:xfrm>
              <a:off x="6668604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2" name="rc262"/>
            <p:cNvSpPr/>
            <p:nvPr/>
          </p:nvSpPr>
          <p:spPr>
            <a:xfrm>
              <a:off x="6668604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3" name="rc263"/>
            <p:cNvSpPr/>
            <p:nvPr/>
          </p:nvSpPr>
          <p:spPr>
            <a:xfrm>
              <a:off x="6791612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4" name="rc264"/>
            <p:cNvSpPr/>
            <p:nvPr/>
          </p:nvSpPr>
          <p:spPr>
            <a:xfrm>
              <a:off x="6791612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5" name="rc265"/>
            <p:cNvSpPr/>
            <p:nvPr/>
          </p:nvSpPr>
          <p:spPr>
            <a:xfrm>
              <a:off x="6914619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6" name="rc266"/>
            <p:cNvSpPr/>
            <p:nvPr/>
          </p:nvSpPr>
          <p:spPr>
            <a:xfrm>
              <a:off x="6914619" y="4298484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7" name="rc267"/>
            <p:cNvSpPr/>
            <p:nvPr/>
          </p:nvSpPr>
          <p:spPr>
            <a:xfrm>
              <a:off x="7037627" y="4298484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8" name="rc268"/>
            <p:cNvSpPr/>
            <p:nvPr/>
          </p:nvSpPr>
          <p:spPr>
            <a:xfrm>
              <a:off x="7037627" y="3982296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9" name="rc269"/>
            <p:cNvSpPr/>
            <p:nvPr/>
          </p:nvSpPr>
          <p:spPr>
            <a:xfrm>
              <a:off x="2732359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" name="rc270"/>
            <p:cNvSpPr/>
            <p:nvPr/>
          </p:nvSpPr>
          <p:spPr>
            <a:xfrm>
              <a:off x="2855366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" name="rc271"/>
            <p:cNvSpPr/>
            <p:nvPr/>
          </p:nvSpPr>
          <p:spPr>
            <a:xfrm>
              <a:off x="2978374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" name="rc272"/>
            <p:cNvSpPr/>
            <p:nvPr/>
          </p:nvSpPr>
          <p:spPr>
            <a:xfrm>
              <a:off x="3101382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" name="rc273"/>
            <p:cNvSpPr/>
            <p:nvPr/>
          </p:nvSpPr>
          <p:spPr>
            <a:xfrm>
              <a:off x="3224389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" name="rc274"/>
            <p:cNvSpPr/>
            <p:nvPr/>
          </p:nvSpPr>
          <p:spPr>
            <a:xfrm>
              <a:off x="3347397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" name="rc275"/>
            <p:cNvSpPr/>
            <p:nvPr/>
          </p:nvSpPr>
          <p:spPr>
            <a:xfrm>
              <a:off x="3470405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" name="rc276"/>
            <p:cNvSpPr/>
            <p:nvPr/>
          </p:nvSpPr>
          <p:spPr>
            <a:xfrm>
              <a:off x="3593412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" name="rc277"/>
            <p:cNvSpPr/>
            <p:nvPr/>
          </p:nvSpPr>
          <p:spPr>
            <a:xfrm>
              <a:off x="3716420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" name="rc278"/>
            <p:cNvSpPr/>
            <p:nvPr/>
          </p:nvSpPr>
          <p:spPr>
            <a:xfrm>
              <a:off x="3839428" y="3669470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" name="rc279"/>
            <p:cNvSpPr/>
            <p:nvPr/>
          </p:nvSpPr>
          <p:spPr>
            <a:xfrm>
              <a:off x="3962435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" name="rc280"/>
            <p:cNvSpPr/>
            <p:nvPr/>
          </p:nvSpPr>
          <p:spPr>
            <a:xfrm>
              <a:off x="4085443" y="3666107"/>
              <a:ext cx="123007" cy="63237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" name="rc281"/>
            <p:cNvSpPr/>
            <p:nvPr/>
          </p:nvSpPr>
          <p:spPr>
            <a:xfrm>
              <a:off x="4208451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" name="rc282"/>
            <p:cNvSpPr/>
            <p:nvPr/>
          </p:nvSpPr>
          <p:spPr>
            <a:xfrm>
              <a:off x="4331458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" name="rc283"/>
            <p:cNvSpPr/>
            <p:nvPr/>
          </p:nvSpPr>
          <p:spPr>
            <a:xfrm>
              <a:off x="4454466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" name="rc284"/>
            <p:cNvSpPr/>
            <p:nvPr/>
          </p:nvSpPr>
          <p:spPr>
            <a:xfrm>
              <a:off x="4577474" y="3664804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" name="rc285"/>
            <p:cNvSpPr/>
            <p:nvPr/>
          </p:nvSpPr>
          <p:spPr>
            <a:xfrm>
              <a:off x="4700481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" name="rc286"/>
            <p:cNvSpPr/>
            <p:nvPr/>
          </p:nvSpPr>
          <p:spPr>
            <a:xfrm>
              <a:off x="4823489" y="3664804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" name="rc287"/>
            <p:cNvSpPr/>
            <p:nvPr/>
          </p:nvSpPr>
          <p:spPr>
            <a:xfrm>
              <a:off x="4946497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" name="rc288"/>
            <p:cNvSpPr/>
            <p:nvPr/>
          </p:nvSpPr>
          <p:spPr>
            <a:xfrm>
              <a:off x="5069504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" name="rc289"/>
            <p:cNvSpPr/>
            <p:nvPr/>
          </p:nvSpPr>
          <p:spPr>
            <a:xfrm>
              <a:off x="5192512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" name="rc290"/>
            <p:cNvSpPr/>
            <p:nvPr/>
          </p:nvSpPr>
          <p:spPr>
            <a:xfrm>
              <a:off x="5315520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" name="rc291"/>
            <p:cNvSpPr/>
            <p:nvPr/>
          </p:nvSpPr>
          <p:spPr>
            <a:xfrm>
              <a:off x="5438527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" name="rc292"/>
            <p:cNvSpPr/>
            <p:nvPr/>
          </p:nvSpPr>
          <p:spPr>
            <a:xfrm>
              <a:off x="5561535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" name="rc293"/>
            <p:cNvSpPr/>
            <p:nvPr/>
          </p:nvSpPr>
          <p:spPr>
            <a:xfrm>
              <a:off x="5684543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" name="rc294"/>
            <p:cNvSpPr/>
            <p:nvPr/>
          </p:nvSpPr>
          <p:spPr>
            <a:xfrm>
              <a:off x="5807550" y="3666107"/>
              <a:ext cx="123007" cy="63237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" name="rc295"/>
            <p:cNvSpPr/>
            <p:nvPr/>
          </p:nvSpPr>
          <p:spPr>
            <a:xfrm>
              <a:off x="5930558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" name="rc296"/>
            <p:cNvSpPr/>
            <p:nvPr/>
          </p:nvSpPr>
          <p:spPr>
            <a:xfrm>
              <a:off x="6053566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" name="rc297"/>
            <p:cNvSpPr/>
            <p:nvPr/>
          </p:nvSpPr>
          <p:spPr>
            <a:xfrm>
              <a:off x="6176573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" name="rc298"/>
            <p:cNvSpPr/>
            <p:nvPr/>
          </p:nvSpPr>
          <p:spPr>
            <a:xfrm>
              <a:off x="6299581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" name="rc299"/>
            <p:cNvSpPr/>
            <p:nvPr/>
          </p:nvSpPr>
          <p:spPr>
            <a:xfrm>
              <a:off x="6422589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" name="rc300"/>
            <p:cNvSpPr/>
            <p:nvPr/>
          </p:nvSpPr>
          <p:spPr>
            <a:xfrm>
              <a:off x="6545596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" name="rc301"/>
            <p:cNvSpPr/>
            <p:nvPr/>
          </p:nvSpPr>
          <p:spPr>
            <a:xfrm>
              <a:off x="6668604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" name="rc302"/>
            <p:cNvSpPr/>
            <p:nvPr/>
          </p:nvSpPr>
          <p:spPr>
            <a:xfrm>
              <a:off x="6791612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" name="rc303"/>
            <p:cNvSpPr/>
            <p:nvPr/>
          </p:nvSpPr>
          <p:spPr>
            <a:xfrm>
              <a:off x="6914619" y="4298484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" name="rc304"/>
            <p:cNvSpPr/>
            <p:nvPr/>
          </p:nvSpPr>
          <p:spPr>
            <a:xfrm>
              <a:off x="7037627" y="3982296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" name="rc305"/>
            <p:cNvSpPr/>
            <p:nvPr/>
          </p:nvSpPr>
          <p:spPr>
            <a:xfrm>
              <a:off x="2510945" y="4415502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06" name="pl306"/>
            <p:cNvSpPr/>
            <p:nvPr/>
          </p:nvSpPr>
          <p:spPr>
            <a:xfrm>
              <a:off x="2510945" y="5253402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" name="pl307"/>
            <p:cNvSpPr/>
            <p:nvPr/>
          </p:nvSpPr>
          <p:spPr>
            <a:xfrm>
              <a:off x="2510945" y="493721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" name="pl308"/>
            <p:cNvSpPr/>
            <p:nvPr/>
          </p:nvSpPr>
          <p:spPr>
            <a:xfrm>
              <a:off x="2510945" y="462102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" name="pl309"/>
            <p:cNvSpPr/>
            <p:nvPr/>
          </p:nvSpPr>
          <p:spPr>
            <a:xfrm>
              <a:off x="3408901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" name="pl310"/>
            <p:cNvSpPr/>
            <p:nvPr/>
          </p:nvSpPr>
          <p:spPr>
            <a:xfrm>
              <a:off x="4638977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" name="pl311"/>
            <p:cNvSpPr/>
            <p:nvPr/>
          </p:nvSpPr>
          <p:spPr>
            <a:xfrm>
              <a:off x="5869054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" name="pl312"/>
            <p:cNvSpPr/>
            <p:nvPr/>
          </p:nvSpPr>
          <p:spPr>
            <a:xfrm>
              <a:off x="7099131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" name="pl313"/>
            <p:cNvSpPr/>
            <p:nvPr/>
          </p:nvSpPr>
          <p:spPr>
            <a:xfrm>
              <a:off x="2510945" y="5411496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" name="pl314"/>
            <p:cNvSpPr/>
            <p:nvPr/>
          </p:nvSpPr>
          <p:spPr>
            <a:xfrm>
              <a:off x="2510945" y="509530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" name="pl315"/>
            <p:cNvSpPr/>
            <p:nvPr/>
          </p:nvSpPr>
          <p:spPr>
            <a:xfrm>
              <a:off x="2510945" y="4779119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" name="pl316"/>
            <p:cNvSpPr/>
            <p:nvPr/>
          </p:nvSpPr>
          <p:spPr>
            <a:xfrm>
              <a:off x="2510945" y="446293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" name="pl317"/>
            <p:cNvSpPr/>
            <p:nvPr/>
          </p:nvSpPr>
          <p:spPr>
            <a:xfrm>
              <a:off x="2793862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" name="pl318"/>
            <p:cNvSpPr/>
            <p:nvPr/>
          </p:nvSpPr>
          <p:spPr>
            <a:xfrm>
              <a:off x="4023939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" name="pl319"/>
            <p:cNvSpPr/>
            <p:nvPr/>
          </p:nvSpPr>
          <p:spPr>
            <a:xfrm>
              <a:off x="5254016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" name="pl320"/>
            <p:cNvSpPr/>
            <p:nvPr/>
          </p:nvSpPr>
          <p:spPr>
            <a:xfrm>
              <a:off x="6484092" y="4415502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" name="rc321"/>
            <p:cNvSpPr/>
            <p:nvPr/>
          </p:nvSpPr>
          <p:spPr>
            <a:xfrm>
              <a:off x="2732359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2" name="rc322"/>
            <p:cNvSpPr/>
            <p:nvPr/>
          </p:nvSpPr>
          <p:spPr>
            <a:xfrm>
              <a:off x="2855366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3" name="rc323"/>
            <p:cNvSpPr/>
            <p:nvPr/>
          </p:nvSpPr>
          <p:spPr>
            <a:xfrm>
              <a:off x="2978374" y="5095307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4" name="rc324"/>
            <p:cNvSpPr/>
            <p:nvPr/>
          </p:nvSpPr>
          <p:spPr>
            <a:xfrm>
              <a:off x="3101382" y="5095307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5" name="rc325"/>
            <p:cNvSpPr/>
            <p:nvPr/>
          </p:nvSpPr>
          <p:spPr>
            <a:xfrm>
              <a:off x="3224389" y="4779119"/>
              <a:ext cx="123007" cy="632377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6" name="rc326"/>
            <p:cNvSpPr/>
            <p:nvPr/>
          </p:nvSpPr>
          <p:spPr>
            <a:xfrm>
              <a:off x="3347397" y="4462930"/>
              <a:ext cx="123007" cy="948565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7" name="rc327"/>
            <p:cNvSpPr/>
            <p:nvPr/>
          </p:nvSpPr>
          <p:spPr>
            <a:xfrm>
              <a:off x="3470405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8" name="rc328"/>
            <p:cNvSpPr/>
            <p:nvPr/>
          </p:nvSpPr>
          <p:spPr>
            <a:xfrm>
              <a:off x="3593412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9" name="rc329"/>
            <p:cNvSpPr/>
            <p:nvPr/>
          </p:nvSpPr>
          <p:spPr>
            <a:xfrm>
              <a:off x="3716420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0" name="rc330"/>
            <p:cNvSpPr/>
            <p:nvPr/>
          </p:nvSpPr>
          <p:spPr>
            <a:xfrm>
              <a:off x="3839428" y="5095307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1" name="rc331"/>
            <p:cNvSpPr/>
            <p:nvPr/>
          </p:nvSpPr>
          <p:spPr>
            <a:xfrm>
              <a:off x="3962435" y="5095307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2" name="rc332"/>
            <p:cNvSpPr/>
            <p:nvPr/>
          </p:nvSpPr>
          <p:spPr>
            <a:xfrm>
              <a:off x="4085443" y="5095307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3" name="rc333"/>
            <p:cNvSpPr/>
            <p:nvPr/>
          </p:nvSpPr>
          <p:spPr>
            <a:xfrm>
              <a:off x="4208451" y="5095307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4" name="rc334"/>
            <p:cNvSpPr/>
            <p:nvPr/>
          </p:nvSpPr>
          <p:spPr>
            <a:xfrm>
              <a:off x="4331458" y="5095307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5" name="rc335"/>
            <p:cNvSpPr/>
            <p:nvPr/>
          </p:nvSpPr>
          <p:spPr>
            <a:xfrm>
              <a:off x="4454466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6" name="rc336"/>
            <p:cNvSpPr/>
            <p:nvPr/>
          </p:nvSpPr>
          <p:spPr>
            <a:xfrm>
              <a:off x="4577474" y="5095307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7" name="rc337"/>
            <p:cNvSpPr/>
            <p:nvPr/>
          </p:nvSpPr>
          <p:spPr>
            <a:xfrm>
              <a:off x="4700481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8" name="rc338"/>
            <p:cNvSpPr/>
            <p:nvPr/>
          </p:nvSpPr>
          <p:spPr>
            <a:xfrm>
              <a:off x="4823489" y="5095307"/>
              <a:ext cx="123007" cy="316188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9" name="rc339"/>
            <p:cNvSpPr/>
            <p:nvPr/>
          </p:nvSpPr>
          <p:spPr>
            <a:xfrm>
              <a:off x="4946497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0" name="rc340"/>
            <p:cNvSpPr/>
            <p:nvPr/>
          </p:nvSpPr>
          <p:spPr>
            <a:xfrm>
              <a:off x="5069504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1" name="rc341"/>
            <p:cNvSpPr/>
            <p:nvPr/>
          </p:nvSpPr>
          <p:spPr>
            <a:xfrm>
              <a:off x="5192512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2" name="rc342"/>
            <p:cNvSpPr/>
            <p:nvPr/>
          </p:nvSpPr>
          <p:spPr>
            <a:xfrm>
              <a:off x="5315520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3" name="rc343"/>
            <p:cNvSpPr/>
            <p:nvPr/>
          </p:nvSpPr>
          <p:spPr>
            <a:xfrm>
              <a:off x="5438527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4" name="rc344"/>
            <p:cNvSpPr/>
            <p:nvPr/>
          </p:nvSpPr>
          <p:spPr>
            <a:xfrm>
              <a:off x="5561535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5" name="rc345"/>
            <p:cNvSpPr/>
            <p:nvPr/>
          </p:nvSpPr>
          <p:spPr>
            <a:xfrm>
              <a:off x="5684543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6" name="rc346"/>
            <p:cNvSpPr/>
            <p:nvPr/>
          </p:nvSpPr>
          <p:spPr>
            <a:xfrm>
              <a:off x="5807550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7" name="rc347"/>
            <p:cNvSpPr/>
            <p:nvPr/>
          </p:nvSpPr>
          <p:spPr>
            <a:xfrm>
              <a:off x="5930558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8" name="rc348"/>
            <p:cNvSpPr/>
            <p:nvPr/>
          </p:nvSpPr>
          <p:spPr>
            <a:xfrm>
              <a:off x="6053566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9" name="rc349"/>
            <p:cNvSpPr/>
            <p:nvPr/>
          </p:nvSpPr>
          <p:spPr>
            <a:xfrm>
              <a:off x="6176573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0" name="rc350"/>
            <p:cNvSpPr/>
            <p:nvPr/>
          </p:nvSpPr>
          <p:spPr>
            <a:xfrm>
              <a:off x="6299581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1" name="rc351"/>
            <p:cNvSpPr/>
            <p:nvPr/>
          </p:nvSpPr>
          <p:spPr>
            <a:xfrm>
              <a:off x="6422589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2" name="rc352"/>
            <p:cNvSpPr/>
            <p:nvPr/>
          </p:nvSpPr>
          <p:spPr>
            <a:xfrm>
              <a:off x="6545596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3" name="rc353"/>
            <p:cNvSpPr/>
            <p:nvPr/>
          </p:nvSpPr>
          <p:spPr>
            <a:xfrm>
              <a:off x="6668604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4" name="rc354"/>
            <p:cNvSpPr/>
            <p:nvPr/>
          </p:nvSpPr>
          <p:spPr>
            <a:xfrm>
              <a:off x="6791612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5" name="rc355"/>
            <p:cNvSpPr/>
            <p:nvPr/>
          </p:nvSpPr>
          <p:spPr>
            <a:xfrm>
              <a:off x="6914619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6" name="rc356"/>
            <p:cNvSpPr/>
            <p:nvPr/>
          </p:nvSpPr>
          <p:spPr>
            <a:xfrm>
              <a:off x="7037627" y="5411496"/>
              <a:ext cx="123007" cy="0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7" name="rc357"/>
            <p:cNvSpPr/>
            <p:nvPr/>
          </p:nvSpPr>
          <p:spPr>
            <a:xfrm>
              <a:off x="2732359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" name="rc358"/>
            <p:cNvSpPr/>
            <p:nvPr/>
          </p:nvSpPr>
          <p:spPr>
            <a:xfrm>
              <a:off x="2855366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" name="rc359"/>
            <p:cNvSpPr/>
            <p:nvPr/>
          </p:nvSpPr>
          <p:spPr>
            <a:xfrm>
              <a:off x="2978374" y="5095307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" name="rc360"/>
            <p:cNvSpPr/>
            <p:nvPr/>
          </p:nvSpPr>
          <p:spPr>
            <a:xfrm>
              <a:off x="3101382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" name="rc361"/>
            <p:cNvSpPr/>
            <p:nvPr/>
          </p:nvSpPr>
          <p:spPr>
            <a:xfrm>
              <a:off x="3224389" y="4779119"/>
              <a:ext cx="123007" cy="63237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" name="rc362"/>
            <p:cNvSpPr/>
            <p:nvPr/>
          </p:nvSpPr>
          <p:spPr>
            <a:xfrm>
              <a:off x="3347397" y="4779119"/>
              <a:ext cx="123007" cy="63237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rc363"/>
            <p:cNvSpPr/>
            <p:nvPr/>
          </p:nvSpPr>
          <p:spPr>
            <a:xfrm>
              <a:off x="3470405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" name="rc364"/>
            <p:cNvSpPr/>
            <p:nvPr/>
          </p:nvSpPr>
          <p:spPr>
            <a:xfrm>
              <a:off x="3593412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rc365"/>
            <p:cNvSpPr/>
            <p:nvPr/>
          </p:nvSpPr>
          <p:spPr>
            <a:xfrm>
              <a:off x="3716420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rc366"/>
            <p:cNvSpPr/>
            <p:nvPr/>
          </p:nvSpPr>
          <p:spPr>
            <a:xfrm>
              <a:off x="3839428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rc367"/>
            <p:cNvSpPr/>
            <p:nvPr/>
          </p:nvSpPr>
          <p:spPr>
            <a:xfrm>
              <a:off x="3962435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rc368"/>
            <p:cNvSpPr/>
            <p:nvPr/>
          </p:nvSpPr>
          <p:spPr>
            <a:xfrm>
              <a:off x="4085443" y="5095307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rc369"/>
            <p:cNvSpPr/>
            <p:nvPr/>
          </p:nvSpPr>
          <p:spPr>
            <a:xfrm>
              <a:off x="4208451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rc370"/>
            <p:cNvSpPr/>
            <p:nvPr/>
          </p:nvSpPr>
          <p:spPr>
            <a:xfrm>
              <a:off x="4331458" y="5095307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rc371"/>
            <p:cNvSpPr/>
            <p:nvPr/>
          </p:nvSpPr>
          <p:spPr>
            <a:xfrm>
              <a:off x="4454466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rc372"/>
            <p:cNvSpPr/>
            <p:nvPr/>
          </p:nvSpPr>
          <p:spPr>
            <a:xfrm>
              <a:off x="4577474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rc373"/>
            <p:cNvSpPr/>
            <p:nvPr/>
          </p:nvSpPr>
          <p:spPr>
            <a:xfrm>
              <a:off x="4700481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rc374"/>
            <p:cNvSpPr/>
            <p:nvPr/>
          </p:nvSpPr>
          <p:spPr>
            <a:xfrm>
              <a:off x="4823489" y="5095307"/>
              <a:ext cx="123007" cy="31618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rc375"/>
            <p:cNvSpPr/>
            <p:nvPr/>
          </p:nvSpPr>
          <p:spPr>
            <a:xfrm>
              <a:off x="4946497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rc376"/>
            <p:cNvSpPr/>
            <p:nvPr/>
          </p:nvSpPr>
          <p:spPr>
            <a:xfrm>
              <a:off x="5069504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rc377"/>
            <p:cNvSpPr/>
            <p:nvPr/>
          </p:nvSpPr>
          <p:spPr>
            <a:xfrm>
              <a:off x="5192512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rc378"/>
            <p:cNvSpPr/>
            <p:nvPr/>
          </p:nvSpPr>
          <p:spPr>
            <a:xfrm>
              <a:off x="5315520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rc379"/>
            <p:cNvSpPr/>
            <p:nvPr/>
          </p:nvSpPr>
          <p:spPr>
            <a:xfrm>
              <a:off x="5438527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rc380"/>
            <p:cNvSpPr/>
            <p:nvPr/>
          </p:nvSpPr>
          <p:spPr>
            <a:xfrm>
              <a:off x="5561535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rc381"/>
            <p:cNvSpPr/>
            <p:nvPr/>
          </p:nvSpPr>
          <p:spPr>
            <a:xfrm>
              <a:off x="5684543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rc382"/>
            <p:cNvSpPr/>
            <p:nvPr/>
          </p:nvSpPr>
          <p:spPr>
            <a:xfrm>
              <a:off x="5807550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rc383"/>
            <p:cNvSpPr/>
            <p:nvPr/>
          </p:nvSpPr>
          <p:spPr>
            <a:xfrm>
              <a:off x="5930558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rc384"/>
            <p:cNvSpPr/>
            <p:nvPr/>
          </p:nvSpPr>
          <p:spPr>
            <a:xfrm>
              <a:off x="6053566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rc385"/>
            <p:cNvSpPr/>
            <p:nvPr/>
          </p:nvSpPr>
          <p:spPr>
            <a:xfrm>
              <a:off x="6176573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rc386"/>
            <p:cNvSpPr/>
            <p:nvPr/>
          </p:nvSpPr>
          <p:spPr>
            <a:xfrm>
              <a:off x="6299581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rc387"/>
            <p:cNvSpPr/>
            <p:nvPr/>
          </p:nvSpPr>
          <p:spPr>
            <a:xfrm>
              <a:off x="6422589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rc388"/>
            <p:cNvSpPr/>
            <p:nvPr/>
          </p:nvSpPr>
          <p:spPr>
            <a:xfrm>
              <a:off x="6545596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rc389"/>
            <p:cNvSpPr/>
            <p:nvPr/>
          </p:nvSpPr>
          <p:spPr>
            <a:xfrm>
              <a:off x="6668604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rc390"/>
            <p:cNvSpPr/>
            <p:nvPr/>
          </p:nvSpPr>
          <p:spPr>
            <a:xfrm>
              <a:off x="6791612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rc391"/>
            <p:cNvSpPr/>
            <p:nvPr/>
          </p:nvSpPr>
          <p:spPr>
            <a:xfrm>
              <a:off x="6914619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rc392"/>
            <p:cNvSpPr/>
            <p:nvPr/>
          </p:nvSpPr>
          <p:spPr>
            <a:xfrm>
              <a:off x="7037627" y="5411496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rc393"/>
            <p:cNvSpPr/>
            <p:nvPr/>
          </p:nvSpPr>
          <p:spPr>
            <a:xfrm>
              <a:off x="2510945" y="5528513"/>
              <a:ext cx="4871103" cy="1043422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94" name="pl394"/>
            <p:cNvSpPr/>
            <p:nvPr/>
          </p:nvSpPr>
          <p:spPr>
            <a:xfrm>
              <a:off x="2510945" y="6366413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pl395"/>
            <p:cNvSpPr/>
            <p:nvPr/>
          </p:nvSpPr>
          <p:spPr>
            <a:xfrm>
              <a:off x="2510945" y="6050224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pl396"/>
            <p:cNvSpPr/>
            <p:nvPr/>
          </p:nvSpPr>
          <p:spPr>
            <a:xfrm>
              <a:off x="2510945" y="5734036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pl397"/>
            <p:cNvSpPr/>
            <p:nvPr/>
          </p:nvSpPr>
          <p:spPr>
            <a:xfrm>
              <a:off x="3408901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pl398"/>
            <p:cNvSpPr/>
            <p:nvPr/>
          </p:nvSpPr>
          <p:spPr>
            <a:xfrm>
              <a:off x="4638977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l399"/>
            <p:cNvSpPr/>
            <p:nvPr/>
          </p:nvSpPr>
          <p:spPr>
            <a:xfrm>
              <a:off x="5869054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l400"/>
            <p:cNvSpPr/>
            <p:nvPr/>
          </p:nvSpPr>
          <p:spPr>
            <a:xfrm>
              <a:off x="7099131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pl401"/>
            <p:cNvSpPr/>
            <p:nvPr/>
          </p:nvSpPr>
          <p:spPr>
            <a:xfrm>
              <a:off x="2510945" y="6524507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pl402"/>
            <p:cNvSpPr/>
            <p:nvPr/>
          </p:nvSpPr>
          <p:spPr>
            <a:xfrm>
              <a:off x="2510945" y="6208319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pl403"/>
            <p:cNvSpPr/>
            <p:nvPr/>
          </p:nvSpPr>
          <p:spPr>
            <a:xfrm>
              <a:off x="2510945" y="5892130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pl404"/>
            <p:cNvSpPr/>
            <p:nvPr/>
          </p:nvSpPr>
          <p:spPr>
            <a:xfrm>
              <a:off x="2510945" y="5575941"/>
              <a:ext cx="4871103" cy="0"/>
            </a:xfrm>
            <a:custGeom>
              <a:avLst/>
              <a:gdLst/>
              <a:ahLst/>
              <a:cxnLst/>
              <a:rect l="0" t="0" r="0" b="0"/>
              <a:pathLst>
                <a:path w="4871103">
                  <a:moveTo>
                    <a:pt x="0" y="0"/>
                  </a:moveTo>
                  <a:lnTo>
                    <a:pt x="4871103" y="0"/>
                  </a:lnTo>
                  <a:lnTo>
                    <a:pt x="4871103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pl405"/>
            <p:cNvSpPr/>
            <p:nvPr/>
          </p:nvSpPr>
          <p:spPr>
            <a:xfrm>
              <a:off x="2793862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pl406"/>
            <p:cNvSpPr/>
            <p:nvPr/>
          </p:nvSpPr>
          <p:spPr>
            <a:xfrm>
              <a:off x="4023939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pl407"/>
            <p:cNvSpPr/>
            <p:nvPr/>
          </p:nvSpPr>
          <p:spPr>
            <a:xfrm>
              <a:off x="5254016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pl408"/>
            <p:cNvSpPr/>
            <p:nvPr/>
          </p:nvSpPr>
          <p:spPr>
            <a:xfrm>
              <a:off x="6484092" y="5528513"/>
              <a:ext cx="0" cy="1043422"/>
            </a:xfrm>
            <a:custGeom>
              <a:avLst/>
              <a:gdLst/>
              <a:ahLst/>
              <a:cxnLst/>
              <a:rect l="0" t="0" r="0" b="0"/>
              <a:pathLst>
                <a:path h="1043422">
                  <a:moveTo>
                    <a:pt x="0" y="104342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rc409"/>
            <p:cNvSpPr/>
            <p:nvPr/>
          </p:nvSpPr>
          <p:spPr>
            <a:xfrm>
              <a:off x="2732359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0" name="rc410"/>
            <p:cNvSpPr/>
            <p:nvPr/>
          </p:nvSpPr>
          <p:spPr>
            <a:xfrm>
              <a:off x="2855366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1" name="rc411"/>
            <p:cNvSpPr/>
            <p:nvPr/>
          </p:nvSpPr>
          <p:spPr>
            <a:xfrm>
              <a:off x="2978374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2" name="rc412"/>
            <p:cNvSpPr/>
            <p:nvPr/>
          </p:nvSpPr>
          <p:spPr>
            <a:xfrm>
              <a:off x="3101382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3" name="rc413"/>
            <p:cNvSpPr/>
            <p:nvPr/>
          </p:nvSpPr>
          <p:spPr>
            <a:xfrm>
              <a:off x="3224389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4" name="rc414"/>
            <p:cNvSpPr/>
            <p:nvPr/>
          </p:nvSpPr>
          <p:spPr>
            <a:xfrm>
              <a:off x="3347397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5" name="rc415"/>
            <p:cNvSpPr/>
            <p:nvPr/>
          </p:nvSpPr>
          <p:spPr>
            <a:xfrm>
              <a:off x="3470405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6" name="rc416"/>
            <p:cNvSpPr/>
            <p:nvPr/>
          </p:nvSpPr>
          <p:spPr>
            <a:xfrm>
              <a:off x="3593412" y="6208319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7" name="rc417"/>
            <p:cNvSpPr/>
            <p:nvPr/>
          </p:nvSpPr>
          <p:spPr>
            <a:xfrm>
              <a:off x="3716420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8" name="rc418"/>
            <p:cNvSpPr/>
            <p:nvPr/>
          </p:nvSpPr>
          <p:spPr>
            <a:xfrm>
              <a:off x="3839428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9" name="rc419"/>
            <p:cNvSpPr/>
            <p:nvPr/>
          </p:nvSpPr>
          <p:spPr>
            <a:xfrm>
              <a:off x="3962435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0" name="rc420"/>
            <p:cNvSpPr/>
            <p:nvPr/>
          </p:nvSpPr>
          <p:spPr>
            <a:xfrm>
              <a:off x="4085443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1" name="rc421"/>
            <p:cNvSpPr/>
            <p:nvPr/>
          </p:nvSpPr>
          <p:spPr>
            <a:xfrm>
              <a:off x="4208451" y="6208319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2" name="rc422"/>
            <p:cNvSpPr/>
            <p:nvPr/>
          </p:nvSpPr>
          <p:spPr>
            <a:xfrm>
              <a:off x="4331458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3" name="rc423"/>
            <p:cNvSpPr/>
            <p:nvPr/>
          </p:nvSpPr>
          <p:spPr>
            <a:xfrm>
              <a:off x="4454466" y="6208319"/>
              <a:ext cx="123007" cy="316188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4" name="rc424"/>
            <p:cNvSpPr/>
            <p:nvPr/>
          </p:nvSpPr>
          <p:spPr>
            <a:xfrm>
              <a:off x="4577474" y="5892130"/>
              <a:ext cx="123007" cy="632377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5" name="rc425"/>
            <p:cNvSpPr/>
            <p:nvPr/>
          </p:nvSpPr>
          <p:spPr>
            <a:xfrm>
              <a:off x="4700481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6" name="rc426"/>
            <p:cNvSpPr/>
            <p:nvPr/>
          </p:nvSpPr>
          <p:spPr>
            <a:xfrm>
              <a:off x="4823489" y="5892130"/>
              <a:ext cx="123007" cy="632377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7" name="rc427"/>
            <p:cNvSpPr/>
            <p:nvPr/>
          </p:nvSpPr>
          <p:spPr>
            <a:xfrm>
              <a:off x="4946497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8" name="rc428"/>
            <p:cNvSpPr/>
            <p:nvPr/>
          </p:nvSpPr>
          <p:spPr>
            <a:xfrm>
              <a:off x="5069504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9" name="rc429"/>
            <p:cNvSpPr/>
            <p:nvPr/>
          </p:nvSpPr>
          <p:spPr>
            <a:xfrm>
              <a:off x="5192512" y="5892130"/>
              <a:ext cx="123007" cy="632377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0" name="rc430"/>
            <p:cNvSpPr/>
            <p:nvPr/>
          </p:nvSpPr>
          <p:spPr>
            <a:xfrm>
              <a:off x="5315520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1" name="rc431"/>
            <p:cNvSpPr/>
            <p:nvPr/>
          </p:nvSpPr>
          <p:spPr>
            <a:xfrm>
              <a:off x="5438527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2" name="rc432"/>
            <p:cNvSpPr/>
            <p:nvPr/>
          </p:nvSpPr>
          <p:spPr>
            <a:xfrm>
              <a:off x="5561535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3" name="rc433"/>
            <p:cNvSpPr/>
            <p:nvPr/>
          </p:nvSpPr>
          <p:spPr>
            <a:xfrm>
              <a:off x="5684543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4" name="rc434"/>
            <p:cNvSpPr/>
            <p:nvPr/>
          </p:nvSpPr>
          <p:spPr>
            <a:xfrm>
              <a:off x="5807550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5" name="rc435"/>
            <p:cNvSpPr/>
            <p:nvPr/>
          </p:nvSpPr>
          <p:spPr>
            <a:xfrm>
              <a:off x="5930558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6" name="rc436"/>
            <p:cNvSpPr/>
            <p:nvPr/>
          </p:nvSpPr>
          <p:spPr>
            <a:xfrm>
              <a:off x="6053566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7" name="rc437"/>
            <p:cNvSpPr/>
            <p:nvPr/>
          </p:nvSpPr>
          <p:spPr>
            <a:xfrm>
              <a:off x="6176573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8" name="rc438"/>
            <p:cNvSpPr/>
            <p:nvPr/>
          </p:nvSpPr>
          <p:spPr>
            <a:xfrm>
              <a:off x="6299581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9" name="rc439"/>
            <p:cNvSpPr/>
            <p:nvPr/>
          </p:nvSpPr>
          <p:spPr>
            <a:xfrm>
              <a:off x="6422589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0" name="rc440"/>
            <p:cNvSpPr/>
            <p:nvPr/>
          </p:nvSpPr>
          <p:spPr>
            <a:xfrm>
              <a:off x="6545596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1" name="rc441"/>
            <p:cNvSpPr/>
            <p:nvPr/>
          </p:nvSpPr>
          <p:spPr>
            <a:xfrm>
              <a:off x="6668604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2" name="rc442"/>
            <p:cNvSpPr/>
            <p:nvPr/>
          </p:nvSpPr>
          <p:spPr>
            <a:xfrm>
              <a:off x="6791612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3" name="rc443"/>
            <p:cNvSpPr/>
            <p:nvPr/>
          </p:nvSpPr>
          <p:spPr>
            <a:xfrm>
              <a:off x="6914619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4" name="rc444"/>
            <p:cNvSpPr/>
            <p:nvPr/>
          </p:nvSpPr>
          <p:spPr>
            <a:xfrm>
              <a:off x="7037627" y="6524507"/>
              <a:ext cx="123007" cy="0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5" name="rc445"/>
            <p:cNvSpPr/>
            <p:nvPr/>
          </p:nvSpPr>
          <p:spPr>
            <a:xfrm>
              <a:off x="2732359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" name="rc446"/>
            <p:cNvSpPr/>
            <p:nvPr/>
          </p:nvSpPr>
          <p:spPr>
            <a:xfrm>
              <a:off x="2855366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" name="rc447"/>
            <p:cNvSpPr/>
            <p:nvPr/>
          </p:nvSpPr>
          <p:spPr>
            <a:xfrm>
              <a:off x="2978374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" name="rc448"/>
            <p:cNvSpPr/>
            <p:nvPr/>
          </p:nvSpPr>
          <p:spPr>
            <a:xfrm>
              <a:off x="3101382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" name="rc449"/>
            <p:cNvSpPr/>
            <p:nvPr/>
          </p:nvSpPr>
          <p:spPr>
            <a:xfrm>
              <a:off x="3224389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" name="rc450"/>
            <p:cNvSpPr/>
            <p:nvPr/>
          </p:nvSpPr>
          <p:spPr>
            <a:xfrm>
              <a:off x="3347397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" name="rc451"/>
            <p:cNvSpPr/>
            <p:nvPr/>
          </p:nvSpPr>
          <p:spPr>
            <a:xfrm>
              <a:off x="3470405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" name="rc452"/>
            <p:cNvSpPr/>
            <p:nvPr/>
          </p:nvSpPr>
          <p:spPr>
            <a:xfrm>
              <a:off x="3593412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" name="rc453"/>
            <p:cNvSpPr/>
            <p:nvPr/>
          </p:nvSpPr>
          <p:spPr>
            <a:xfrm>
              <a:off x="3716420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" name="rc454"/>
            <p:cNvSpPr/>
            <p:nvPr/>
          </p:nvSpPr>
          <p:spPr>
            <a:xfrm>
              <a:off x="3839428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" name="rc455"/>
            <p:cNvSpPr/>
            <p:nvPr/>
          </p:nvSpPr>
          <p:spPr>
            <a:xfrm>
              <a:off x="3962435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" name="rc456"/>
            <p:cNvSpPr/>
            <p:nvPr/>
          </p:nvSpPr>
          <p:spPr>
            <a:xfrm>
              <a:off x="4085443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" name="rc457"/>
            <p:cNvSpPr/>
            <p:nvPr/>
          </p:nvSpPr>
          <p:spPr>
            <a:xfrm>
              <a:off x="4208451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" name="rc458"/>
            <p:cNvSpPr/>
            <p:nvPr/>
          </p:nvSpPr>
          <p:spPr>
            <a:xfrm>
              <a:off x="4331458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" name="rc459"/>
            <p:cNvSpPr/>
            <p:nvPr/>
          </p:nvSpPr>
          <p:spPr>
            <a:xfrm>
              <a:off x="4454466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rc460"/>
            <p:cNvSpPr/>
            <p:nvPr/>
          </p:nvSpPr>
          <p:spPr>
            <a:xfrm>
              <a:off x="4577474" y="5892130"/>
              <a:ext cx="123007" cy="63237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rc461"/>
            <p:cNvSpPr/>
            <p:nvPr/>
          </p:nvSpPr>
          <p:spPr>
            <a:xfrm>
              <a:off x="4700481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rc462"/>
            <p:cNvSpPr/>
            <p:nvPr/>
          </p:nvSpPr>
          <p:spPr>
            <a:xfrm>
              <a:off x="4823489" y="5892130"/>
              <a:ext cx="123007" cy="63237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rc463"/>
            <p:cNvSpPr/>
            <p:nvPr/>
          </p:nvSpPr>
          <p:spPr>
            <a:xfrm>
              <a:off x="4946497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rc464"/>
            <p:cNvSpPr/>
            <p:nvPr/>
          </p:nvSpPr>
          <p:spPr>
            <a:xfrm>
              <a:off x="5069504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rc465"/>
            <p:cNvSpPr/>
            <p:nvPr/>
          </p:nvSpPr>
          <p:spPr>
            <a:xfrm>
              <a:off x="5192512" y="5892130"/>
              <a:ext cx="123007" cy="63237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rc466"/>
            <p:cNvSpPr/>
            <p:nvPr/>
          </p:nvSpPr>
          <p:spPr>
            <a:xfrm>
              <a:off x="5315520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" name="rc467"/>
            <p:cNvSpPr/>
            <p:nvPr/>
          </p:nvSpPr>
          <p:spPr>
            <a:xfrm>
              <a:off x="5438527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" name="rc468"/>
            <p:cNvSpPr/>
            <p:nvPr/>
          </p:nvSpPr>
          <p:spPr>
            <a:xfrm>
              <a:off x="5561535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" name="rc469"/>
            <p:cNvSpPr/>
            <p:nvPr/>
          </p:nvSpPr>
          <p:spPr>
            <a:xfrm>
              <a:off x="5684543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" name="rc470"/>
            <p:cNvSpPr/>
            <p:nvPr/>
          </p:nvSpPr>
          <p:spPr>
            <a:xfrm>
              <a:off x="5807550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" name="rc471"/>
            <p:cNvSpPr/>
            <p:nvPr/>
          </p:nvSpPr>
          <p:spPr>
            <a:xfrm>
              <a:off x="5930558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" name="rc472"/>
            <p:cNvSpPr/>
            <p:nvPr/>
          </p:nvSpPr>
          <p:spPr>
            <a:xfrm>
              <a:off x="6053566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rc473"/>
            <p:cNvSpPr/>
            <p:nvPr/>
          </p:nvSpPr>
          <p:spPr>
            <a:xfrm>
              <a:off x="6176573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rc474"/>
            <p:cNvSpPr/>
            <p:nvPr/>
          </p:nvSpPr>
          <p:spPr>
            <a:xfrm>
              <a:off x="6299581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rc475"/>
            <p:cNvSpPr/>
            <p:nvPr/>
          </p:nvSpPr>
          <p:spPr>
            <a:xfrm>
              <a:off x="6422589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rc476"/>
            <p:cNvSpPr/>
            <p:nvPr/>
          </p:nvSpPr>
          <p:spPr>
            <a:xfrm>
              <a:off x="6545596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" name="rc477"/>
            <p:cNvSpPr/>
            <p:nvPr/>
          </p:nvSpPr>
          <p:spPr>
            <a:xfrm>
              <a:off x="6668604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" name="rc478"/>
            <p:cNvSpPr/>
            <p:nvPr/>
          </p:nvSpPr>
          <p:spPr>
            <a:xfrm>
              <a:off x="6791612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" name="rc479"/>
            <p:cNvSpPr/>
            <p:nvPr/>
          </p:nvSpPr>
          <p:spPr>
            <a:xfrm>
              <a:off x="6914619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" name="rc480"/>
            <p:cNvSpPr/>
            <p:nvPr/>
          </p:nvSpPr>
          <p:spPr>
            <a:xfrm>
              <a:off x="7037627" y="6524507"/>
              <a:ext cx="123007" cy="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3550" cap="sq">
              <a:solidFill>
                <a:srgbClr val="000000">
                  <a:alpha val="100000"/>
                </a:srgbClr>
              </a:solidFill>
              <a:prstDash val="dash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" name="rc481"/>
            <p:cNvSpPr/>
            <p:nvPr/>
          </p:nvSpPr>
          <p:spPr>
            <a:xfrm>
              <a:off x="7382048" y="1076467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2" name="tx482"/>
            <p:cNvSpPr/>
            <p:nvPr/>
          </p:nvSpPr>
          <p:spPr>
            <a:xfrm rot="5400000">
              <a:off x="7438990" y="1558178"/>
              <a:ext cx="111760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HI</a:t>
              </a:r>
            </a:p>
          </p:txBody>
        </p:sp>
        <p:sp>
          <p:nvSpPr>
            <p:cNvPr id="483" name="rc483"/>
            <p:cNvSpPr/>
            <p:nvPr/>
          </p:nvSpPr>
          <p:spPr>
            <a:xfrm>
              <a:off x="7382048" y="2189478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4" name="tx484"/>
            <p:cNvSpPr/>
            <p:nvPr/>
          </p:nvSpPr>
          <p:spPr>
            <a:xfrm rot="5400000">
              <a:off x="7407966" y="2671190"/>
              <a:ext cx="173806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RM</a:t>
              </a:r>
            </a:p>
          </p:txBody>
        </p:sp>
        <p:sp>
          <p:nvSpPr>
            <p:cNvPr id="485" name="rc485"/>
            <p:cNvSpPr/>
            <p:nvPr/>
          </p:nvSpPr>
          <p:spPr>
            <a:xfrm>
              <a:off x="7382048" y="3302490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6" name="tx486"/>
            <p:cNvSpPr/>
            <p:nvPr/>
          </p:nvSpPr>
          <p:spPr>
            <a:xfrm rot="5400000">
              <a:off x="7412441" y="3782810"/>
              <a:ext cx="167640" cy="8278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RO</a:t>
              </a:r>
            </a:p>
          </p:txBody>
        </p:sp>
        <p:sp>
          <p:nvSpPr>
            <p:cNvPr id="487" name="rc487"/>
            <p:cNvSpPr/>
            <p:nvPr/>
          </p:nvSpPr>
          <p:spPr>
            <a:xfrm>
              <a:off x="7382048" y="4415502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8" name="tx488"/>
            <p:cNvSpPr/>
            <p:nvPr/>
          </p:nvSpPr>
          <p:spPr>
            <a:xfrm rot="5400000">
              <a:off x="7423464" y="4897213"/>
              <a:ext cx="142810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TP</a:t>
              </a:r>
            </a:p>
          </p:txBody>
        </p:sp>
        <p:sp>
          <p:nvSpPr>
            <p:cNvPr id="489" name="rc489"/>
            <p:cNvSpPr/>
            <p:nvPr/>
          </p:nvSpPr>
          <p:spPr>
            <a:xfrm>
              <a:off x="7382048" y="5528513"/>
              <a:ext cx="225642" cy="1043422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90" name="tx490"/>
            <p:cNvSpPr/>
            <p:nvPr/>
          </p:nvSpPr>
          <p:spPr>
            <a:xfrm rot="5400000">
              <a:off x="7404856" y="6010224"/>
              <a:ext cx="180027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1A1A1A">
                      <a:alpha val="100000"/>
                    </a:srgbClr>
                  </a:solidFill>
                  <a:latin typeface="Arial"/>
                  <a:cs typeface="Arial"/>
                </a:rPr>
                <a:t>WP</a:t>
              </a:r>
            </a:p>
          </p:txBody>
        </p:sp>
        <p:sp>
          <p:nvSpPr>
            <p:cNvPr id="491" name="pl491"/>
            <p:cNvSpPr/>
            <p:nvPr/>
          </p:nvSpPr>
          <p:spPr>
            <a:xfrm>
              <a:off x="2793862" y="6571936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" name="pl492"/>
            <p:cNvSpPr/>
            <p:nvPr/>
          </p:nvSpPr>
          <p:spPr>
            <a:xfrm>
              <a:off x="4023939" y="6571936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" name="pl493"/>
            <p:cNvSpPr/>
            <p:nvPr/>
          </p:nvSpPr>
          <p:spPr>
            <a:xfrm>
              <a:off x="5254016" y="6571936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" name="pl494"/>
            <p:cNvSpPr/>
            <p:nvPr/>
          </p:nvSpPr>
          <p:spPr>
            <a:xfrm>
              <a:off x="6484092" y="6571936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" name="tx495"/>
            <p:cNvSpPr/>
            <p:nvPr/>
          </p:nvSpPr>
          <p:spPr>
            <a:xfrm>
              <a:off x="2762785" y="6634238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96" name="tx496"/>
            <p:cNvSpPr/>
            <p:nvPr/>
          </p:nvSpPr>
          <p:spPr>
            <a:xfrm>
              <a:off x="3992861" y="6634566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497" name="tx497"/>
            <p:cNvSpPr/>
            <p:nvPr/>
          </p:nvSpPr>
          <p:spPr>
            <a:xfrm>
              <a:off x="5222938" y="663287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498" name="tx498"/>
            <p:cNvSpPr/>
            <p:nvPr/>
          </p:nvSpPr>
          <p:spPr>
            <a:xfrm>
              <a:off x="6453015" y="663287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99" name="tx499"/>
            <p:cNvSpPr/>
            <p:nvPr/>
          </p:nvSpPr>
          <p:spPr>
            <a:xfrm>
              <a:off x="2386159" y="2030769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00" name="tx500"/>
            <p:cNvSpPr/>
            <p:nvPr/>
          </p:nvSpPr>
          <p:spPr>
            <a:xfrm>
              <a:off x="2386159" y="171594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01" name="tx501"/>
            <p:cNvSpPr/>
            <p:nvPr/>
          </p:nvSpPr>
          <p:spPr>
            <a:xfrm>
              <a:off x="2386159" y="1399756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02" name="tx502"/>
            <p:cNvSpPr/>
            <p:nvPr/>
          </p:nvSpPr>
          <p:spPr>
            <a:xfrm>
              <a:off x="2386159" y="1082149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503" name="pl503"/>
            <p:cNvSpPr/>
            <p:nvPr/>
          </p:nvSpPr>
          <p:spPr>
            <a:xfrm>
              <a:off x="2476150" y="207246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" name="pl504"/>
            <p:cNvSpPr/>
            <p:nvPr/>
          </p:nvSpPr>
          <p:spPr>
            <a:xfrm>
              <a:off x="2476150" y="175627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" name="pl505"/>
            <p:cNvSpPr/>
            <p:nvPr/>
          </p:nvSpPr>
          <p:spPr>
            <a:xfrm>
              <a:off x="2476150" y="144008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" name="pl506"/>
            <p:cNvSpPr/>
            <p:nvPr/>
          </p:nvSpPr>
          <p:spPr>
            <a:xfrm>
              <a:off x="2476150" y="112389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" name="tx507"/>
            <p:cNvSpPr/>
            <p:nvPr/>
          </p:nvSpPr>
          <p:spPr>
            <a:xfrm>
              <a:off x="2386159" y="314378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08" name="tx508"/>
            <p:cNvSpPr/>
            <p:nvPr/>
          </p:nvSpPr>
          <p:spPr>
            <a:xfrm>
              <a:off x="2386159" y="2828957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09" name="tx509"/>
            <p:cNvSpPr/>
            <p:nvPr/>
          </p:nvSpPr>
          <p:spPr>
            <a:xfrm>
              <a:off x="2386159" y="2512768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10" name="tx510"/>
            <p:cNvSpPr/>
            <p:nvPr/>
          </p:nvSpPr>
          <p:spPr>
            <a:xfrm>
              <a:off x="2386159" y="2195160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511" name="pl511"/>
            <p:cNvSpPr/>
            <p:nvPr/>
          </p:nvSpPr>
          <p:spPr>
            <a:xfrm>
              <a:off x="2476150" y="318547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" name="pl512"/>
            <p:cNvSpPr/>
            <p:nvPr/>
          </p:nvSpPr>
          <p:spPr>
            <a:xfrm>
              <a:off x="2476150" y="286928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" name="pl513"/>
            <p:cNvSpPr/>
            <p:nvPr/>
          </p:nvSpPr>
          <p:spPr>
            <a:xfrm>
              <a:off x="2476150" y="255309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" name="pl514"/>
            <p:cNvSpPr/>
            <p:nvPr/>
          </p:nvSpPr>
          <p:spPr>
            <a:xfrm>
              <a:off x="2476150" y="223690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" name="tx515"/>
            <p:cNvSpPr/>
            <p:nvPr/>
          </p:nvSpPr>
          <p:spPr>
            <a:xfrm>
              <a:off x="2386159" y="425679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16" name="tx516"/>
            <p:cNvSpPr/>
            <p:nvPr/>
          </p:nvSpPr>
          <p:spPr>
            <a:xfrm>
              <a:off x="2386159" y="3941968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17" name="tx517"/>
            <p:cNvSpPr/>
            <p:nvPr/>
          </p:nvSpPr>
          <p:spPr>
            <a:xfrm>
              <a:off x="2386159" y="3625779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18" name="tx518"/>
            <p:cNvSpPr/>
            <p:nvPr/>
          </p:nvSpPr>
          <p:spPr>
            <a:xfrm>
              <a:off x="2386159" y="3308172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519" name="pl519"/>
            <p:cNvSpPr/>
            <p:nvPr/>
          </p:nvSpPr>
          <p:spPr>
            <a:xfrm>
              <a:off x="2476150" y="429848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" name="pl520"/>
            <p:cNvSpPr/>
            <p:nvPr/>
          </p:nvSpPr>
          <p:spPr>
            <a:xfrm>
              <a:off x="2476150" y="39822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" name="pl521"/>
            <p:cNvSpPr/>
            <p:nvPr/>
          </p:nvSpPr>
          <p:spPr>
            <a:xfrm>
              <a:off x="2476150" y="366610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" name="pl522"/>
            <p:cNvSpPr/>
            <p:nvPr/>
          </p:nvSpPr>
          <p:spPr>
            <a:xfrm>
              <a:off x="2476150" y="334991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" name="tx523"/>
            <p:cNvSpPr/>
            <p:nvPr/>
          </p:nvSpPr>
          <p:spPr>
            <a:xfrm>
              <a:off x="2386159" y="536980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24" name="tx524"/>
            <p:cNvSpPr/>
            <p:nvPr/>
          </p:nvSpPr>
          <p:spPr>
            <a:xfrm>
              <a:off x="2386159" y="5054980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25" name="tx525"/>
            <p:cNvSpPr/>
            <p:nvPr/>
          </p:nvSpPr>
          <p:spPr>
            <a:xfrm>
              <a:off x="2386159" y="4738791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26" name="tx526"/>
            <p:cNvSpPr/>
            <p:nvPr/>
          </p:nvSpPr>
          <p:spPr>
            <a:xfrm>
              <a:off x="2386159" y="4421184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527" name="pl527"/>
            <p:cNvSpPr/>
            <p:nvPr/>
          </p:nvSpPr>
          <p:spPr>
            <a:xfrm>
              <a:off x="2476150" y="54114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" name="pl528"/>
            <p:cNvSpPr/>
            <p:nvPr/>
          </p:nvSpPr>
          <p:spPr>
            <a:xfrm>
              <a:off x="2476150" y="509530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" name="pl529"/>
            <p:cNvSpPr/>
            <p:nvPr/>
          </p:nvSpPr>
          <p:spPr>
            <a:xfrm>
              <a:off x="2476150" y="477911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" name="pl530"/>
            <p:cNvSpPr/>
            <p:nvPr/>
          </p:nvSpPr>
          <p:spPr>
            <a:xfrm>
              <a:off x="2476150" y="446293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" name="tx531"/>
            <p:cNvSpPr/>
            <p:nvPr/>
          </p:nvSpPr>
          <p:spPr>
            <a:xfrm>
              <a:off x="2386159" y="6482816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32" name="tx532"/>
            <p:cNvSpPr/>
            <p:nvPr/>
          </p:nvSpPr>
          <p:spPr>
            <a:xfrm>
              <a:off x="2386159" y="6167991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33" name="tx533"/>
            <p:cNvSpPr/>
            <p:nvPr/>
          </p:nvSpPr>
          <p:spPr>
            <a:xfrm>
              <a:off x="2386159" y="5851803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34" name="tx534"/>
            <p:cNvSpPr/>
            <p:nvPr/>
          </p:nvSpPr>
          <p:spPr>
            <a:xfrm>
              <a:off x="2386159" y="5534195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535" name="pl535"/>
            <p:cNvSpPr/>
            <p:nvPr/>
          </p:nvSpPr>
          <p:spPr>
            <a:xfrm>
              <a:off x="2476150" y="652450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" name="pl536"/>
            <p:cNvSpPr/>
            <p:nvPr/>
          </p:nvSpPr>
          <p:spPr>
            <a:xfrm>
              <a:off x="2476150" y="620831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" name="pl537"/>
            <p:cNvSpPr/>
            <p:nvPr/>
          </p:nvSpPr>
          <p:spPr>
            <a:xfrm>
              <a:off x="2476150" y="589213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" name="pl538"/>
            <p:cNvSpPr/>
            <p:nvPr/>
          </p:nvSpPr>
          <p:spPr>
            <a:xfrm>
              <a:off x="2476150" y="557594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" name="tx539"/>
            <p:cNvSpPr/>
            <p:nvPr/>
          </p:nvSpPr>
          <p:spPr>
            <a:xfrm>
              <a:off x="4830057" y="6780250"/>
              <a:ext cx="232878" cy="10341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SIR</a:t>
              </a:r>
            </a:p>
          </p:txBody>
        </p:sp>
        <p:sp>
          <p:nvSpPr>
            <p:cNvPr id="540" name="tx540"/>
            <p:cNvSpPr/>
            <p:nvPr/>
          </p:nvSpPr>
          <p:spPr>
            <a:xfrm rot="-5400000">
              <a:off x="2097704" y="3774508"/>
              <a:ext cx="341746" cy="993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count</a:t>
              </a:r>
            </a:p>
          </p:txBody>
        </p:sp>
        <p:sp>
          <p:nvSpPr>
            <p:cNvPr id="541" name="rc541"/>
            <p:cNvSpPr/>
            <p:nvPr/>
          </p:nvSpPr>
          <p:spPr>
            <a:xfrm>
              <a:off x="7746869" y="3428924"/>
              <a:ext cx="733023" cy="79055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42" name="tx542"/>
            <p:cNvSpPr/>
            <p:nvPr/>
          </p:nvSpPr>
          <p:spPr>
            <a:xfrm>
              <a:off x="7816458" y="3516540"/>
              <a:ext cx="240723" cy="10341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Site</a:t>
              </a:r>
            </a:p>
          </p:txBody>
        </p:sp>
        <p:sp>
          <p:nvSpPr>
            <p:cNvPr id="543" name="rc543"/>
            <p:cNvSpPr/>
            <p:nvPr/>
          </p:nvSpPr>
          <p:spPr>
            <a:xfrm>
              <a:off x="7816458" y="3710977"/>
              <a:ext cx="219455" cy="219455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" name="rc544"/>
            <p:cNvSpPr/>
            <p:nvPr/>
          </p:nvSpPr>
          <p:spPr>
            <a:xfrm>
              <a:off x="7825458" y="3719977"/>
              <a:ext cx="201456" cy="201456"/>
            </a:xfrm>
            <a:prstGeom prst="rect">
              <a:avLst/>
            </a:prstGeom>
            <a:solidFill>
              <a:srgbClr val="F8766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45" name="rc545"/>
            <p:cNvSpPr/>
            <p:nvPr/>
          </p:nvSpPr>
          <p:spPr>
            <a:xfrm>
              <a:off x="7816458" y="3930433"/>
              <a:ext cx="219455" cy="219455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" name="rc546"/>
            <p:cNvSpPr/>
            <p:nvPr/>
          </p:nvSpPr>
          <p:spPr>
            <a:xfrm>
              <a:off x="7825458" y="3939433"/>
              <a:ext cx="201456" cy="201456"/>
            </a:xfrm>
            <a:prstGeom prst="rect">
              <a:avLst/>
            </a:prstGeom>
            <a:solidFill>
              <a:srgbClr val="00BFC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47" name="tx547"/>
            <p:cNvSpPr/>
            <p:nvPr/>
          </p:nvSpPr>
          <p:spPr>
            <a:xfrm>
              <a:off x="8105503" y="3780705"/>
              <a:ext cx="31050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HARV</a:t>
              </a:r>
            </a:p>
          </p:txBody>
        </p:sp>
        <p:sp>
          <p:nvSpPr>
            <p:cNvPr id="548" name="tx548"/>
            <p:cNvSpPr/>
            <p:nvPr/>
          </p:nvSpPr>
          <p:spPr>
            <a:xfrm>
              <a:off x="8105503" y="3997433"/>
              <a:ext cx="260846" cy="8272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SCBI</a:t>
              </a:r>
            </a:p>
          </p:txBody>
        </p:sp>
        <p:sp>
          <p:nvSpPr>
            <p:cNvPr id="549" name="tx549"/>
            <p:cNvSpPr/>
            <p:nvPr/>
          </p:nvSpPr>
          <p:spPr>
            <a:xfrm>
              <a:off x="2510945" y="856816"/>
              <a:ext cx="3475419" cy="15702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Dashed are the subset used for microcosm. </a:t>
              </a:r>
            </a:p>
          </p:txBody>
        </p:sp>
        <p:sp>
          <p:nvSpPr>
            <p:cNvPr id="550" name="tx550"/>
            <p:cNvSpPr/>
            <p:nvPr/>
          </p:nvSpPr>
          <p:spPr>
            <a:xfrm>
              <a:off x="2510945" y="615252"/>
              <a:ext cx="3475419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32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Subset of quadrats for microcosm experiement</a:t>
              </a:r>
            </a:p>
          </p:txBody>
        </p:sp>
      </p:grpSp>
      <p:sp>
        <p:nvSpPr>
          <p:cNvPr id="551" name="Title 1">
            <a:extLst>
              <a:ext uri="{FF2B5EF4-FFF2-40B4-BE49-F238E27FC236}">
                <a16:creationId xmlns:a16="http://schemas.microsoft.com/office/drawing/2014/main" id="{65D96F67-5773-42E9-AFB5-8BC2FC0F22E1}"/>
              </a:ext>
            </a:extLst>
          </p:cNvPr>
          <p:cNvSpPr txBox="1">
            <a:spLocks/>
          </p:cNvSpPr>
          <p:nvPr/>
        </p:nvSpPr>
        <p:spPr>
          <a:xfrm>
            <a:off x="937713" y="302151"/>
            <a:ext cx="9628347" cy="430560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Figure 13: SIR histogram by species, highlighting selected microcosms</a:t>
            </a:r>
          </a:p>
          <a:p>
            <a:r>
              <a:rPr lang="en-US" sz="2000" dirty="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AF81B-06A5-4451-AF6D-3AA10614D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71" y="0"/>
            <a:ext cx="5844021" cy="75628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FF5F1BB-1A76-42C0-8DF4-F39E1D4A1E07}"/>
              </a:ext>
            </a:extLst>
          </p:cNvPr>
          <p:cNvSpPr txBox="1">
            <a:spLocks/>
          </p:cNvSpPr>
          <p:nvPr/>
        </p:nvSpPr>
        <p:spPr>
          <a:xfrm>
            <a:off x="534907" y="123825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14: SCBI canopy tree DBH</a:t>
            </a:r>
          </a:p>
        </p:txBody>
      </p:sp>
    </p:spTree>
    <p:extLst>
      <p:ext uri="{BB962C8B-B14F-4D97-AF65-F5344CB8AC3E}">
        <p14:creationId xmlns:p14="http://schemas.microsoft.com/office/powerpoint/2010/main" val="2636008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5BC53-BAB6-4C2F-A76C-20D8065DF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85"/>
          <a:stretch/>
        </p:blipFill>
        <p:spPr>
          <a:xfrm>
            <a:off x="2427071" y="596348"/>
            <a:ext cx="5844021" cy="69665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AEDCA3-DDA7-4EAB-AFEF-B79A0052F2F1}"/>
              </a:ext>
            </a:extLst>
          </p:cNvPr>
          <p:cNvSpPr txBox="1">
            <a:spLocks/>
          </p:cNvSpPr>
          <p:nvPr/>
        </p:nvSpPr>
        <p:spPr>
          <a:xfrm>
            <a:off x="534907" y="123825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15: SCBI canopy tree DBH</a:t>
            </a:r>
          </a:p>
        </p:txBody>
      </p:sp>
    </p:spTree>
    <p:extLst>
      <p:ext uri="{BB962C8B-B14F-4D97-AF65-F5344CB8AC3E}">
        <p14:creationId xmlns:p14="http://schemas.microsoft.com/office/powerpoint/2010/main" val="149740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99FD-40D0-4A55-98B6-DB04739DC8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530C3-8217-495F-9BB5-F9CFF56C8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74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" y="0"/>
            <a:ext cx="10698163" cy="7562850"/>
            <a:chOff x="2148681" y="581025"/>
            <a:chExt cx="6400800" cy="6400800"/>
          </a:xfrm>
        </p:grpSpPr>
        <p:sp>
          <p:nvSpPr>
            <p:cNvPr id="3" name="rc3"/>
            <p:cNvSpPr/>
            <p:nvPr/>
          </p:nvSpPr>
          <p:spPr>
            <a:xfrm>
              <a:off x="2148681" y="581025"/>
              <a:ext cx="6400800" cy="64008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pl4"/>
            <p:cNvSpPr/>
            <p:nvPr/>
          </p:nvSpPr>
          <p:spPr>
            <a:xfrm>
              <a:off x="3686438" y="6049137"/>
              <a:ext cx="4007926" cy="0"/>
            </a:xfrm>
            <a:custGeom>
              <a:avLst/>
              <a:gdLst/>
              <a:ahLst/>
              <a:cxnLst/>
              <a:rect l="0" t="0" r="0" b="0"/>
              <a:pathLst>
                <a:path w="4007926">
                  <a:moveTo>
                    <a:pt x="0" y="0"/>
                  </a:moveTo>
                  <a:lnTo>
                    <a:pt x="4007926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pl5"/>
            <p:cNvSpPr/>
            <p:nvPr/>
          </p:nvSpPr>
          <p:spPr>
            <a:xfrm>
              <a:off x="3686438" y="6049137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" name="pl6"/>
            <p:cNvSpPr/>
            <p:nvPr/>
          </p:nvSpPr>
          <p:spPr>
            <a:xfrm>
              <a:off x="4488023" y="6049137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pl7"/>
            <p:cNvSpPr/>
            <p:nvPr/>
          </p:nvSpPr>
          <p:spPr>
            <a:xfrm>
              <a:off x="5289608" y="6049137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pl8"/>
            <p:cNvSpPr/>
            <p:nvPr/>
          </p:nvSpPr>
          <p:spPr>
            <a:xfrm>
              <a:off x="6091193" y="6049137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pl9"/>
            <p:cNvSpPr/>
            <p:nvPr/>
          </p:nvSpPr>
          <p:spPr>
            <a:xfrm>
              <a:off x="6892779" y="6049137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10"/>
            <p:cNvSpPr/>
            <p:nvPr/>
          </p:nvSpPr>
          <p:spPr>
            <a:xfrm>
              <a:off x="7694364" y="6049137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tx11"/>
            <p:cNvSpPr/>
            <p:nvPr/>
          </p:nvSpPr>
          <p:spPr>
            <a:xfrm>
              <a:off x="3618684" y="6266848"/>
              <a:ext cx="135508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-3</a:t>
              </a:r>
            </a:p>
          </p:txBody>
        </p:sp>
        <p:sp>
          <p:nvSpPr>
            <p:cNvPr id="12" name="tx12"/>
            <p:cNvSpPr/>
            <p:nvPr/>
          </p:nvSpPr>
          <p:spPr>
            <a:xfrm>
              <a:off x="4420269" y="6268783"/>
              <a:ext cx="135508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13" name="tx13"/>
            <p:cNvSpPr/>
            <p:nvPr/>
          </p:nvSpPr>
          <p:spPr>
            <a:xfrm>
              <a:off x="5221854" y="6268783"/>
              <a:ext cx="135508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4" name="tx14"/>
            <p:cNvSpPr/>
            <p:nvPr/>
          </p:nvSpPr>
          <p:spPr>
            <a:xfrm>
              <a:off x="6048815" y="6266923"/>
              <a:ext cx="8475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5" name="tx15"/>
            <p:cNvSpPr/>
            <p:nvPr/>
          </p:nvSpPr>
          <p:spPr>
            <a:xfrm>
              <a:off x="6850400" y="6268783"/>
              <a:ext cx="84757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tx16"/>
            <p:cNvSpPr/>
            <p:nvPr/>
          </p:nvSpPr>
          <p:spPr>
            <a:xfrm>
              <a:off x="7651985" y="6268783"/>
              <a:ext cx="84757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pl17"/>
            <p:cNvSpPr/>
            <p:nvPr/>
          </p:nvSpPr>
          <p:spPr>
            <a:xfrm>
              <a:off x="3264249" y="1619021"/>
              <a:ext cx="0" cy="4007926"/>
            </a:xfrm>
            <a:custGeom>
              <a:avLst/>
              <a:gdLst/>
              <a:ahLst/>
              <a:cxnLst/>
              <a:rect l="0" t="0" r="0" b="0"/>
              <a:pathLst>
                <a:path h="4007926">
                  <a:moveTo>
                    <a:pt x="0" y="4007926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8"/>
            <p:cNvSpPr/>
            <p:nvPr/>
          </p:nvSpPr>
          <p:spPr>
            <a:xfrm>
              <a:off x="3172809" y="5626948"/>
              <a:ext cx="91440" cy="0"/>
            </a:xfrm>
            <a:custGeom>
              <a:avLst/>
              <a:gdLst/>
              <a:ahLst/>
              <a:cxnLst/>
              <a:rect l="0" t="0" r="0" b="0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9"/>
            <p:cNvSpPr/>
            <p:nvPr/>
          </p:nvSpPr>
          <p:spPr>
            <a:xfrm>
              <a:off x="3172809" y="4825363"/>
              <a:ext cx="91440" cy="0"/>
            </a:xfrm>
            <a:custGeom>
              <a:avLst/>
              <a:gdLst/>
              <a:ahLst/>
              <a:cxnLst/>
              <a:rect l="0" t="0" r="0" b="0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20"/>
            <p:cNvSpPr/>
            <p:nvPr/>
          </p:nvSpPr>
          <p:spPr>
            <a:xfrm>
              <a:off x="3172809" y="4023777"/>
              <a:ext cx="91440" cy="0"/>
            </a:xfrm>
            <a:custGeom>
              <a:avLst/>
              <a:gdLst/>
              <a:ahLst/>
              <a:cxnLst/>
              <a:rect l="0" t="0" r="0" b="0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21"/>
            <p:cNvSpPr/>
            <p:nvPr/>
          </p:nvSpPr>
          <p:spPr>
            <a:xfrm>
              <a:off x="3172809" y="3222192"/>
              <a:ext cx="91440" cy="0"/>
            </a:xfrm>
            <a:custGeom>
              <a:avLst/>
              <a:gdLst/>
              <a:ahLst/>
              <a:cxnLst/>
              <a:rect l="0" t="0" r="0" b="0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22"/>
            <p:cNvSpPr/>
            <p:nvPr/>
          </p:nvSpPr>
          <p:spPr>
            <a:xfrm>
              <a:off x="3172809" y="2420607"/>
              <a:ext cx="91440" cy="0"/>
            </a:xfrm>
            <a:custGeom>
              <a:avLst/>
              <a:gdLst/>
              <a:ahLst/>
              <a:cxnLst/>
              <a:rect l="0" t="0" r="0" b="0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l23"/>
            <p:cNvSpPr/>
            <p:nvPr/>
          </p:nvSpPr>
          <p:spPr>
            <a:xfrm>
              <a:off x="3172809" y="1619021"/>
              <a:ext cx="91440" cy="0"/>
            </a:xfrm>
            <a:custGeom>
              <a:avLst/>
              <a:gdLst/>
              <a:ahLst/>
              <a:cxnLst/>
              <a:rect l="0" t="0" r="0" b="0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tx24"/>
            <p:cNvSpPr/>
            <p:nvPr/>
          </p:nvSpPr>
          <p:spPr>
            <a:xfrm rot="-5400000">
              <a:off x="2921303" y="5571212"/>
              <a:ext cx="135508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-3</a:t>
              </a:r>
            </a:p>
          </p:txBody>
        </p:sp>
        <p:sp>
          <p:nvSpPr>
            <p:cNvPr id="25" name="tx25"/>
            <p:cNvSpPr/>
            <p:nvPr/>
          </p:nvSpPr>
          <p:spPr>
            <a:xfrm rot="-5400000">
              <a:off x="2922270" y="4770594"/>
              <a:ext cx="135508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26" name="tx26"/>
            <p:cNvSpPr/>
            <p:nvPr/>
          </p:nvSpPr>
          <p:spPr>
            <a:xfrm rot="-5400000">
              <a:off x="2922270" y="3969009"/>
              <a:ext cx="135508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27" name="tx27"/>
            <p:cNvSpPr/>
            <p:nvPr/>
          </p:nvSpPr>
          <p:spPr>
            <a:xfrm rot="-5400000">
              <a:off x="2946715" y="3166493"/>
              <a:ext cx="8475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28" name="tx28"/>
            <p:cNvSpPr/>
            <p:nvPr/>
          </p:nvSpPr>
          <p:spPr>
            <a:xfrm rot="-5400000">
              <a:off x="2947645" y="2365838"/>
              <a:ext cx="84757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9" name="tx29"/>
            <p:cNvSpPr/>
            <p:nvPr/>
          </p:nvSpPr>
          <p:spPr>
            <a:xfrm rot="-5400000">
              <a:off x="2947645" y="1564253"/>
              <a:ext cx="84757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0" name="pl30"/>
            <p:cNvSpPr/>
            <p:nvPr/>
          </p:nvSpPr>
          <p:spPr>
            <a:xfrm>
              <a:off x="3264249" y="1513713"/>
              <a:ext cx="4535424" cy="4535424"/>
            </a:xfrm>
            <a:custGeom>
              <a:avLst/>
              <a:gdLst/>
              <a:ahLst/>
              <a:cxnLst/>
              <a:rect l="0" t="0" r="0" b="0"/>
              <a:pathLst>
                <a:path w="4535424" h="4535424">
                  <a:moveTo>
                    <a:pt x="0" y="4535424"/>
                  </a:moveTo>
                  <a:lnTo>
                    <a:pt x="4535424" y="4535424"/>
                  </a:lnTo>
                  <a:lnTo>
                    <a:pt x="4535424" y="0"/>
                  </a:lnTo>
                  <a:lnTo>
                    <a:pt x="0" y="0"/>
                  </a:lnTo>
                  <a:lnTo>
                    <a:pt x="0" y="4535424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tx32"/>
            <p:cNvSpPr/>
            <p:nvPr/>
          </p:nvSpPr>
          <p:spPr>
            <a:xfrm>
              <a:off x="5265149" y="6602843"/>
              <a:ext cx="533623" cy="1412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Comp.1</a:t>
              </a:r>
              <a:r>
                <a:rPr lang="en-US" sz="12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 (23.7% proportion of variance) </a:t>
              </a:r>
              <a:endParaRPr sz="12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33" name="tx33"/>
            <p:cNvSpPr/>
            <p:nvPr/>
          </p:nvSpPr>
          <p:spPr>
            <a:xfrm rot="-5400000">
              <a:off x="2341602" y="3710806"/>
              <a:ext cx="533623" cy="1412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Comp.2</a:t>
              </a:r>
              <a:r>
                <a:rPr lang="en-US" sz="12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 (17.6% proportion of variance)</a:t>
              </a:r>
              <a:endParaRPr sz="12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34" name="tx34"/>
            <p:cNvSpPr/>
            <p:nvPr/>
          </p:nvSpPr>
          <p:spPr>
            <a:xfrm>
              <a:off x="4812620" y="1657993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50</a:t>
              </a:r>
            </a:p>
          </p:txBody>
        </p:sp>
        <p:sp>
          <p:nvSpPr>
            <p:cNvPr id="35" name="tx35"/>
            <p:cNvSpPr/>
            <p:nvPr/>
          </p:nvSpPr>
          <p:spPr>
            <a:xfrm>
              <a:off x="6131654" y="1624132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51</a:t>
              </a:r>
            </a:p>
          </p:txBody>
        </p:sp>
        <p:sp>
          <p:nvSpPr>
            <p:cNvPr id="36" name="tx36"/>
            <p:cNvSpPr/>
            <p:nvPr/>
          </p:nvSpPr>
          <p:spPr>
            <a:xfrm>
              <a:off x="6050538" y="2414832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53</a:t>
              </a:r>
            </a:p>
          </p:txBody>
        </p:sp>
        <p:sp>
          <p:nvSpPr>
            <p:cNvPr id="37" name="tx37"/>
            <p:cNvSpPr/>
            <p:nvPr/>
          </p:nvSpPr>
          <p:spPr>
            <a:xfrm>
              <a:off x="5310112" y="2821580"/>
              <a:ext cx="169515" cy="11095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54</a:t>
              </a:r>
            </a:p>
          </p:txBody>
        </p:sp>
        <p:sp>
          <p:nvSpPr>
            <p:cNvPr id="38" name="tx38"/>
            <p:cNvSpPr/>
            <p:nvPr/>
          </p:nvSpPr>
          <p:spPr>
            <a:xfrm>
              <a:off x="5605095" y="2374152"/>
              <a:ext cx="169515" cy="10946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55</a:t>
              </a:r>
            </a:p>
          </p:txBody>
        </p:sp>
        <p:sp>
          <p:nvSpPr>
            <p:cNvPr id="39" name="tx39"/>
            <p:cNvSpPr/>
            <p:nvPr/>
          </p:nvSpPr>
          <p:spPr>
            <a:xfrm>
              <a:off x="5748228" y="2231672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57</a:t>
              </a:r>
            </a:p>
          </p:txBody>
        </p:sp>
        <p:sp>
          <p:nvSpPr>
            <p:cNvPr id="40" name="tx40"/>
            <p:cNvSpPr/>
            <p:nvPr/>
          </p:nvSpPr>
          <p:spPr>
            <a:xfrm>
              <a:off x="5747361" y="3676656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58</a:t>
              </a:r>
            </a:p>
          </p:txBody>
        </p:sp>
        <p:sp>
          <p:nvSpPr>
            <p:cNvPr id="41" name="tx41"/>
            <p:cNvSpPr/>
            <p:nvPr/>
          </p:nvSpPr>
          <p:spPr>
            <a:xfrm>
              <a:off x="5097745" y="3221990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59</a:t>
              </a:r>
            </a:p>
          </p:txBody>
        </p:sp>
        <p:sp>
          <p:nvSpPr>
            <p:cNvPr id="42" name="tx42"/>
            <p:cNvSpPr/>
            <p:nvPr/>
          </p:nvSpPr>
          <p:spPr>
            <a:xfrm>
              <a:off x="5687732" y="3262457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60</a:t>
              </a:r>
            </a:p>
          </p:txBody>
        </p:sp>
        <p:sp>
          <p:nvSpPr>
            <p:cNvPr id="43" name="tx43"/>
            <p:cNvSpPr/>
            <p:nvPr/>
          </p:nvSpPr>
          <p:spPr>
            <a:xfrm>
              <a:off x="5356878" y="4022539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61</a:t>
              </a:r>
            </a:p>
          </p:txBody>
        </p:sp>
        <p:sp>
          <p:nvSpPr>
            <p:cNvPr id="44" name="tx44"/>
            <p:cNvSpPr/>
            <p:nvPr/>
          </p:nvSpPr>
          <p:spPr>
            <a:xfrm>
              <a:off x="6341414" y="4080631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62</a:t>
              </a:r>
            </a:p>
          </p:txBody>
        </p:sp>
        <p:sp>
          <p:nvSpPr>
            <p:cNvPr id="45" name="tx45"/>
            <p:cNvSpPr/>
            <p:nvPr/>
          </p:nvSpPr>
          <p:spPr>
            <a:xfrm>
              <a:off x="6107968" y="4265623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63</a:t>
              </a:r>
            </a:p>
          </p:txBody>
        </p:sp>
        <p:sp>
          <p:nvSpPr>
            <p:cNvPr id="46" name="tx46"/>
            <p:cNvSpPr/>
            <p:nvPr/>
          </p:nvSpPr>
          <p:spPr>
            <a:xfrm>
              <a:off x="7450284" y="3415643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66</a:t>
              </a:r>
            </a:p>
          </p:txBody>
        </p:sp>
        <p:sp>
          <p:nvSpPr>
            <p:cNvPr id="47" name="tx47"/>
            <p:cNvSpPr/>
            <p:nvPr/>
          </p:nvSpPr>
          <p:spPr>
            <a:xfrm>
              <a:off x="6561249" y="3206829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67</a:t>
              </a:r>
            </a:p>
          </p:txBody>
        </p:sp>
        <p:sp>
          <p:nvSpPr>
            <p:cNvPr id="48" name="tx48"/>
            <p:cNvSpPr/>
            <p:nvPr/>
          </p:nvSpPr>
          <p:spPr>
            <a:xfrm>
              <a:off x="7194262" y="2900240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69</a:t>
              </a:r>
            </a:p>
          </p:txBody>
        </p:sp>
        <p:sp>
          <p:nvSpPr>
            <p:cNvPr id="49" name="tx49"/>
            <p:cNvSpPr/>
            <p:nvPr/>
          </p:nvSpPr>
          <p:spPr>
            <a:xfrm>
              <a:off x="6646200" y="3040306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70</a:t>
              </a:r>
            </a:p>
          </p:txBody>
        </p:sp>
        <p:sp>
          <p:nvSpPr>
            <p:cNvPr id="50" name="tx50"/>
            <p:cNvSpPr/>
            <p:nvPr/>
          </p:nvSpPr>
          <p:spPr>
            <a:xfrm>
              <a:off x="5589940" y="4820016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71</a:t>
              </a:r>
            </a:p>
          </p:txBody>
        </p:sp>
        <p:sp>
          <p:nvSpPr>
            <p:cNvPr id="51" name="tx51"/>
            <p:cNvSpPr/>
            <p:nvPr/>
          </p:nvSpPr>
          <p:spPr>
            <a:xfrm>
              <a:off x="5823965" y="4202072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72</a:t>
              </a:r>
            </a:p>
          </p:txBody>
        </p:sp>
        <p:sp>
          <p:nvSpPr>
            <p:cNvPr id="52" name="tx52"/>
            <p:cNvSpPr/>
            <p:nvPr/>
          </p:nvSpPr>
          <p:spPr>
            <a:xfrm>
              <a:off x="5734379" y="4485475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73</a:t>
              </a:r>
            </a:p>
          </p:txBody>
        </p:sp>
        <p:sp>
          <p:nvSpPr>
            <p:cNvPr id="53" name="tx53"/>
            <p:cNvSpPr/>
            <p:nvPr/>
          </p:nvSpPr>
          <p:spPr>
            <a:xfrm>
              <a:off x="6095390" y="4343194"/>
              <a:ext cx="169515" cy="1090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74</a:t>
              </a:r>
            </a:p>
          </p:txBody>
        </p:sp>
        <p:sp>
          <p:nvSpPr>
            <p:cNvPr id="54" name="tx54"/>
            <p:cNvSpPr/>
            <p:nvPr/>
          </p:nvSpPr>
          <p:spPr>
            <a:xfrm>
              <a:off x="5871493" y="3298258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75</a:t>
              </a:r>
            </a:p>
          </p:txBody>
        </p:sp>
        <p:sp>
          <p:nvSpPr>
            <p:cNvPr id="55" name="tx55"/>
            <p:cNvSpPr/>
            <p:nvPr/>
          </p:nvSpPr>
          <p:spPr>
            <a:xfrm>
              <a:off x="6078022" y="3266990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79</a:t>
              </a:r>
            </a:p>
          </p:txBody>
        </p:sp>
        <p:sp>
          <p:nvSpPr>
            <p:cNvPr id="56" name="tx56"/>
            <p:cNvSpPr/>
            <p:nvPr/>
          </p:nvSpPr>
          <p:spPr>
            <a:xfrm>
              <a:off x="6790966" y="3353931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80</a:t>
              </a:r>
            </a:p>
          </p:txBody>
        </p:sp>
        <p:sp>
          <p:nvSpPr>
            <p:cNvPr id="57" name="tx57"/>
            <p:cNvSpPr/>
            <p:nvPr/>
          </p:nvSpPr>
          <p:spPr>
            <a:xfrm>
              <a:off x="3347470" y="2685874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86</a:t>
              </a:r>
            </a:p>
          </p:txBody>
        </p:sp>
        <p:sp>
          <p:nvSpPr>
            <p:cNvPr id="58" name="tx58"/>
            <p:cNvSpPr/>
            <p:nvPr/>
          </p:nvSpPr>
          <p:spPr>
            <a:xfrm>
              <a:off x="6575962" y="2418349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90</a:t>
              </a:r>
            </a:p>
          </p:txBody>
        </p:sp>
        <p:sp>
          <p:nvSpPr>
            <p:cNvPr id="59" name="tx59"/>
            <p:cNvSpPr/>
            <p:nvPr/>
          </p:nvSpPr>
          <p:spPr>
            <a:xfrm>
              <a:off x="5468320" y="3222679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91</a:t>
              </a:r>
            </a:p>
          </p:txBody>
        </p:sp>
        <p:sp>
          <p:nvSpPr>
            <p:cNvPr id="60" name="tx60"/>
            <p:cNvSpPr/>
            <p:nvPr/>
          </p:nvSpPr>
          <p:spPr>
            <a:xfrm>
              <a:off x="7401240" y="2270937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93</a:t>
              </a:r>
            </a:p>
          </p:txBody>
        </p:sp>
        <p:sp>
          <p:nvSpPr>
            <p:cNvPr id="61" name="tx61"/>
            <p:cNvSpPr/>
            <p:nvPr/>
          </p:nvSpPr>
          <p:spPr>
            <a:xfrm>
              <a:off x="6549653" y="3164570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94</a:t>
              </a:r>
            </a:p>
          </p:txBody>
        </p:sp>
        <p:sp>
          <p:nvSpPr>
            <p:cNvPr id="62" name="tx62"/>
            <p:cNvSpPr/>
            <p:nvPr/>
          </p:nvSpPr>
          <p:spPr>
            <a:xfrm>
              <a:off x="6588967" y="2489176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95</a:t>
              </a:r>
            </a:p>
          </p:txBody>
        </p:sp>
        <p:sp>
          <p:nvSpPr>
            <p:cNvPr id="63" name="tx63"/>
            <p:cNvSpPr/>
            <p:nvPr/>
          </p:nvSpPr>
          <p:spPr>
            <a:xfrm>
              <a:off x="6427966" y="2711389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96</a:t>
              </a:r>
            </a:p>
          </p:txBody>
        </p:sp>
        <p:sp>
          <p:nvSpPr>
            <p:cNvPr id="64" name="pl64"/>
            <p:cNvSpPr/>
            <p:nvPr/>
          </p:nvSpPr>
          <p:spPr>
            <a:xfrm>
              <a:off x="4080626" y="1513713"/>
              <a:ext cx="3015851" cy="0"/>
            </a:xfrm>
            <a:custGeom>
              <a:avLst/>
              <a:gdLst/>
              <a:ahLst/>
              <a:cxnLst/>
              <a:rect l="0" t="0" r="0" b="0"/>
              <a:pathLst>
                <a:path w="3015851">
                  <a:moveTo>
                    <a:pt x="0" y="0"/>
                  </a:moveTo>
                  <a:lnTo>
                    <a:pt x="3015851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65"/>
            <p:cNvSpPr/>
            <p:nvPr/>
          </p:nvSpPr>
          <p:spPr>
            <a:xfrm>
              <a:off x="4080626" y="1422273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9143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l66"/>
            <p:cNvSpPr/>
            <p:nvPr/>
          </p:nvSpPr>
          <p:spPr>
            <a:xfrm>
              <a:off x="5085910" y="1422273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9143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l67"/>
            <p:cNvSpPr/>
            <p:nvPr/>
          </p:nvSpPr>
          <p:spPr>
            <a:xfrm>
              <a:off x="6091193" y="1422273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9143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l68"/>
            <p:cNvSpPr/>
            <p:nvPr/>
          </p:nvSpPr>
          <p:spPr>
            <a:xfrm>
              <a:off x="7096477" y="1422273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9143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tx69"/>
            <p:cNvSpPr/>
            <p:nvPr/>
          </p:nvSpPr>
          <p:spPr>
            <a:xfrm>
              <a:off x="3949322" y="1182859"/>
              <a:ext cx="26260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-1.0</a:t>
              </a:r>
            </a:p>
          </p:txBody>
        </p:sp>
        <p:sp>
          <p:nvSpPr>
            <p:cNvPr id="70" name="tx70"/>
            <p:cNvSpPr/>
            <p:nvPr/>
          </p:nvSpPr>
          <p:spPr>
            <a:xfrm>
              <a:off x="4954606" y="1182859"/>
              <a:ext cx="26260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71" name="tx71"/>
            <p:cNvSpPr/>
            <p:nvPr/>
          </p:nvSpPr>
          <p:spPr>
            <a:xfrm>
              <a:off x="5985265" y="1182859"/>
              <a:ext cx="211856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72" name="tx72"/>
            <p:cNvSpPr/>
            <p:nvPr/>
          </p:nvSpPr>
          <p:spPr>
            <a:xfrm>
              <a:off x="6990549" y="1182859"/>
              <a:ext cx="211856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73" name="pl73"/>
            <p:cNvSpPr/>
            <p:nvPr/>
          </p:nvSpPr>
          <p:spPr>
            <a:xfrm>
              <a:off x="7799673" y="2216908"/>
              <a:ext cx="0" cy="3015851"/>
            </a:xfrm>
            <a:custGeom>
              <a:avLst/>
              <a:gdLst/>
              <a:ahLst/>
              <a:cxnLst/>
              <a:rect l="0" t="0" r="0" b="0"/>
              <a:pathLst>
                <a:path h="3015851">
                  <a:moveTo>
                    <a:pt x="0" y="3015851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pl74"/>
            <p:cNvSpPr/>
            <p:nvPr/>
          </p:nvSpPr>
          <p:spPr>
            <a:xfrm>
              <a:off x="7799673" y="5232760"/>
              <a:ext cx="91439" cy="0"/>
            </a:xfrm>
            <a:custGeom>
              <a:avLst/>
              <a:gdLst/>
              <a:ahLst/>
              <a:cxnLst/>
              <a:rect l="0" t="0" r="0" b="0"/>
              <a:pathLst>
                <a:path w="91439">
                  <a:moveTo>
                    <a:pt x="0" y="0"/>
                  </a:moveTo>
                  <a:lnTo>
                    <a:pt x="91439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pl75"/>
            <p:cNvSpPr/>
            <p:nvPr/>
          </p:nvSpPr>
          <p:spPr>
            <a:xfrm>
              <a:off x="7799673" y="4227476"/>
              <a:ext cx="91439" cy="0"/>
            </a:xfrm>
            <a:custGeom>
              <a:avLst/>
              <a:gdLst/>
              <a:ahLst/>
              <a:cxnLst/>
              <a:rect l="0" t="0" r="0" b="0"/>
              <a:pathLst>
                <a:path w="91439">
                  <a:moveTo>
                    <a:pt x="0" y="0"/>
                  </a:moveTo>
                  <a:lnTo>
                    <a:pt x="91439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pl76"/>
            <p:cNvSpPr/>
            <p:nvPr/>
          </p:nvSpPr>
          <p:spPr>
            <a:xfrm>
              <a:off x="7799673" y="3222192"/>
              <a:ext cx="91439" cy="0"/>
            </a:xfrm>
            <a:custGeom>
              <a:avLst/>
              <a:gdLst/>
              <a:ahLst/>
              <a:cxnLst/>
              <a:rect l="0" t="0" r="0" b="0"/>
              <a:pathLst>
                <a:path w="91439">
                  <a:moveTo>
                    <a:pt x="0" y="0"/>
                  </a:moveTo>
                  <a:lnTo>
                    <a:pt x="91439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pl77"/>
            <p:cNvSpPr/>
            <p:nvPr/>
          </p:nvSpPr>
          <p:spPr>
            <a:xfrm>
              <a:off x="7799673" y="2216908"/>
              <a:ext cx="91439" cy="0"/>
            </a:xfrm>
            <a:custGeom>
              <a:avLst/>
              <a:gdLst/>
              <a:ahLst/>
              <a:cxnLst/>
              <a:rect l="0" t="0" r="0" b="0"/>
              <a:pathLst>
                <a:path w="91439">
                  <a:moveTo>
                    <a:pt x="0" y="0"/>
                  </a:moveTo>
                  <a:lnTo>
                    <a:pt x="91439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tx78"/>
            <p:cNvSpPr/>
            <p:nvPr/>
          </p:nvSpPr>
          <p:spPr>
            <a:xfrm rot="-5400000">
              <a:off x="7941854" y="5177061"/>
              <a:ext cx="26260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-1.0</a:t>
              </a:r>
            </a:p>
          </p:txBody>
        </p:sp>
        <p:sp>
          <p:nvSpPr>
            <p:cNvPr id="79" name="tx79"/>
            <p:cNvSpPr/>
            <p:nvPr/>
          </p:nvSpPr>
          <p:spPr>
            <a:xfrm rot="-5400000">
              <a:off x="7941854" y="4171777"/>
              <a:ext cx="26260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80" name="tx80"/>
            <p:cNvSpPr/>
            <p:nvPr/>
          </p:nvSpPr>
          <p:spPr>
            <a:xfrm rot="-5400000">
              <a:off x="7967230" y="3166493"/>
              <a:ext cx="211856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81" name="tx81"/>
            <p:cNvSpPr/>
            <p:nvPr/>
          </p:nvSpPr>
          <p:spPr>
            <a:xfrm rot="-5400000">
              <a:off x="7967230" y="2161209"/>
              <a:ext cx="211856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82" name="pl82"/>
            <p:cNvSpPr/>
            <p:nvPr/>
          </p:nvSpPr>
          <p:spPr>
            <a:xfrm>
              <a:off x="3264249" y="1513713"/>
              <a:ext cx="4535424" cy="4535424"/>
            </a:xfrm>
            <a:custGeom>
              <a:avLst/>
              <a:gdLst/>
              <a:ahLst/>
              <a:cxnLst/>
              <a:rect l="0" t="0" r="0" b="0"/>
              <a:pathLst>
                <a:path w="4535424" h="4535424">
                  <a:moveTo>
                    <a:pt x="0" y="4535424"/>
                  </a:moveTo>
                  <a:lnTo>
                    <a:pt x="4535424" y="4535424"/>
                  </a:lnTo>
                  <a:lnTo>
                    <a:pt x="4535424" y="0"/>
                  </a:lnTo>
                  <a:lnTo>
                    <a:pt x="0" y="0"/>
                  </a:lnTo>
                  <a:lnTo>
                    <a:pt x="0" y="4535424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tx83"/>
            <p:cNvSpPr/>
            <p:nvPr/>
          </p:nvSpPr>
          <p:spPr>
            <a:xfrm>
              <a:off x="6809950" y="3140450"/>
              <a:ext cx="321766" cy="1090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DBH</a:t>
              </a:r>
            </a:p>
          </p:txBody>
        </p:sp>
        <p:sp>
          <p:nvSpPr>
            <p:cNvPr id="84" name="tx84"/>
            <p:cNvSpPr/>
            <p:nvPr/>
          </p:nvSpPr>
          <p:spPr>
            <a:xfrm>
              <a:off x="5236278" y="1983000"/>
              <a:ext cx="626566" cy="11281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SoilGWC</a:t>
              </a:r>
            </a:p>
          </p:txBody>
        </p:sp>
        <p:sp>
          <p:nvSpPr>
            <p:cNvPr id="85" name="tx85"/>
            <p:cNvSpPr/>
            <p:nvPr/>
          </p:nvSpPr>
          <p:spPr>
            <a:xfrm>
              <a:off x="4631842" y="4084975"/>
              <a:ext cx="194816" cy="13937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pH</a:t>
              </a:r>
            </a:p>
          </p:txBody>
        </p:sp>
        <p:sp>
          <p:nvSpPr>
            <p:cNvPr id="86" name="tx86"/>
            <p:cNvSpPr/>
            <p:nvPr/>
          </p:nvSpPr>
          <p:spPr>
            <a:xfrm>
              <a:off x="5025017" y="2428792"/>
              <a:ext cx="254049" cy="11281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SIR</a:t>
              </a:r>
            </a:p>
          </p:txBody>
        </p:sp>
        <p:sp>
          <p:nvSpPr>
            <p:cNvPr id="87" name="tx87"/>
            <p:cNvSpPr/>
            <p:nvPr/>
          </p:nvSpPr>
          <p:spPr>
            <a:xfrm>
              <a:off x="6677932" y="4395030"/>
              <a:ext cx="465906" cy="13937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Aspect</a:t>
              </a:r>
            </a:p>
          </p:txBody>
        </p:sp>
        <p:sp>
          <p:nvSpPr>
            <p:cNvPr id="88" name="tx88"/>
            <p:cNvSpPr/>
            <p:nvPr/>
          </p:nvSpPr>
          <p:spPr>
            <a:xfrm>
              <a:off x="6140425" y="4734714"/>
              <a:ext cx="626938" cy="11087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Elevation</a:t>
              </a:r>
            </a:p>
          </p:txBody>
        </p:sp>
        <p:sp>
          <p:nvSpPr>
            <p:cNvPr id="89" name="tx89"/>
            <p:cNvSpPr/>
            <p:nvPr/>
          </p:nvSpPr>
          <p:spPr>
            <a:xfrm>
              <a:off x="7436804" y="2216882"/>
              <a:ext cx="389780" cy="1412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Slope</a:t>
              </a:r>
            </a:p>
          </p:txBody>
        </p:sp>
        <p:sp>
          <p:nvSpPr>
            <p:cNvPr id="90" name="tx90"/>
            <p:cNvSpPr/>
            <p:nvPr/>
          </p:nvSpPr>
          <p:spPr>
            <a:xfrm>
              <a:off x="7125939" y="2103763"/>
              <a:ext cx="728439" cy="11281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meanSoilT</a:t>
              </a:r>
            </a:p>
          </p:txBody>
        </p:sp>
        <p:sp>
          <p:nvSpPr>
            <p:cNvPr id="91" name="tx91"/>
            <p:cNvSpPr/>
            <p:nvPr/>
          </p:nvSpPr>
          <p:spPr>
            <a:xfrm>
              <a:off x="4401477" y="2701993"/>
              <a:ext cx="635272" cy="11087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meanLitT</a:t>
              </a:r>
            </a:p>
          </p:txBody>
        </p:sp>
        <p:sp>
          <p:nvSpPr>
            <p:cNvPr id="92" name="tx92"/>
            <p:cNvSpPr/>
            <p:nvPr/>
          </p:nvSpPr>
          <p:spPr>
            <a:xfrm>
              <a:off x="4008861" y="2791491"/>
              <a:ext cx="762297" cy="11281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meanSoilM</a:t>
              </a:r>
            </a:p>
          </p:txBody>
        </p:sp>
        <p:sp>
          <p:nvSpPr>
            <p:cNvPr id="93" name="pl93"/>
            <p:cNvSpPr/>
            <p:nvPr/>
          </p:nvSpPr>
          <p:spPr>
            <a:xfrm>
              <a:off x="6091193" y="3200435"/>
              <a:ext cx="703711" cy="21757"/>
            </a:xfrm>
            <a:custGeom>
              <a:avLst/>
              <a:gdLst/>
              <a:ahLst/>
              <a:cxnLst/>
              <a:rect l="0" t="0" r="0" b="0"/>
              <a:pathLst>
                <a:path w="703711" h="21757">
                  <a:moveTo>
                    <a:pt x="0" y="21757"/>
                  </a:moveTo>
                  <a:lnTo>
                    <a:pt x="703711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pl94"/>
            <p:cNvSpPr/>
            <p:nvPr/>
          </p:nvSpPr>
          <p:spPr>
            <a:xfrm>
              <a:off x="6714341" y="3157184"/>
              <a:ext cx="80564" cy="91396"/>
            </a:xfrm>
            <a:custGeom>
              <a:avLst/>
              <a:gdLst/>
              <a:ahLst/>
              <a:cxnLst/>
              <a:rect l="0" t="0" r="0" b="0"/>
              <a:pathLst>
                <a:path w="80564" h="91396">
                  <a:moveTo>
                    <a:pt x="2825" y="91396"/>
                  </a:moveTo>
                  <a:lnTo>
                    <a:pt x="80564" y="43250"/>
                  </a:ln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l95"/>
            <p:cNvSpPr/>
            <p:nvPr/>
          </p:nvSpPr>
          <p:spPr>
            <a:xfrm>
              <a:off x="5657887" y="2277452"/>
              <a:ext cx="433305" cy="944740"/>
            </a:xfrm>
            <a:custGeom>
              <a:avLst/>
              <a:gdLst/>
              <a:ahLst/>
              <a:cxnLst/>
              <a:rect l="0" t="0" r="0" b="0"/>
              <a:pathLst>
                <a:path w="433305" h="944740">
                  <a:moveTo>
                    <a:pt x="433305" y="94474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l96"/>
            <p:cNvSpPr/>
            <p:nvPr/>
          </p:nvSpPr>
          <p:spPr>
            <a:xfrm>
              <a:off x="5649344" y="2277452"/>
              <a:ext cx="83114" cy="91039"/>
            </a:xfrm>
            <a:custGeom>
              <a:avLst/>
              <a:gdLst/>
              <a:ahLst/>
              <a:cxnLst/>
              <a:rect l="0" t="0" r="0" b="0"/>
              <a:pathLst>
                <a:path w="83114" h="91039">
                  <a:moveTo>
                    <a:pt x="83114" y="52919"/>
                  </a:moveTo>
                  <a:lnTo>
                    <a:pt x="8543" y="0"/>
                  </a:lnTo>
                  <a:lnTo>
                    <a:pt x="0" y="9103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l97"/>
            <p:cNvSpPr/>
            <p:nvPr/>
          </p:nvSpPr>
          <p:spPr>
            <a:xfrm>
              <a:off x="5001639" y="3222192"/>
              <a:ext cx="1089554" cy="770206"/>
            </a:xfrm>
            <a:custGeom>
              <a:avLst/>
              <a:gdLst/>
              <a:ahLst/>
              <a:cxnLst/>
              <a:rect l="0" t="0" r="0" b="0"/>
              <a:pathLst>
                <a:path w="1089554" h="770206">
                  <a:moveTo>
                    <a:pt x="1089554" y="0"/>
                  </a:moveTo>
                  <a:lnTo>
                    <a:pt x="0" y="77020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l98"/>
            <p:cNvSpPr/>
            <p:nvPr/>
          </p:nvSpPr>
          <p:spPr>
            <a:xfrm>
              <a:off x="5001639" y="3909353"/>
              <a:ext cx="91055" cy="83044"/>
            </a:xfrm>
            <a:custGeom>
              <a:avLst/>
              <a:gdLst/>
              <a:ahLst/>
              <a:cxnLst/>
              <a:rect l="0" t="0" r="0" b="0"/>
              <a:pathLst>
                <a:path w="91055" h="83044">
                  <a:moveTo>
                    <a:pt x="38272" y="0"/>
                  </a:moveTo>
                  <a:lnTo>
                    <a:pt x="0" y="83044"/>
                  </a:lnTo>
                  <a:lnTo>
                    <a:pt x="91055" y="74667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l99"/>
            <p:cNvSpPr/>
            <p:nvPr/>
          </p:nvSpPr>
          <p:spPr>
            <a:xfrm>
              <a:off x="5339872" y="2634085"/>
              <a:ext cx="751321" cy="588107"/>
            </a:xfrm>
            <a:custGeom>
              <a:avLst/>
              <a:gdLst/>
              <a:ahLst/>
              <a:cxnLst/>
              <a:rect l="0" t="0" r="0" b="0"/>
              <a:pathLst>
                <a:path w="751321" h="588107">
                  <a:moveTo>
                    <a:pt x="751321" y="588107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l100"/>
            <p:cNvSpPr/>
            <p:nvPr/>
          </p:nvSpPr>
          <p:spPr>
            <a:xfrm>
              <a:off x="5339872" y="2634085"/>
              <a:ext cx="90538" cy="84813"/>
            </a:xfrm>
            <a:custGeom>
              <a:avLst/>
              <a:gdLst/>
              <a:ahLst/>
              <a:cxnLst/>
              <a:rect l="0" t="0" r="0" b="0"/>
              <a:pathLst>
                <a:path w="90538" h="84813">
                  <a:moveTo>
                    <a:pt x="90538" y="12809"/>
                  </a:moveTo>
                  <a:lnTo>
                    <a:pt x="0" y="0"/>
                  </a:lnTo>
                  <a:lnTo>
                    <a:pt x="34176" y="84813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l101"/>
            <p:cNvSpPr/>
            <p:nvPr/>
          </p:nvSpPr>
          <p:spPr>
            <a:xfrm>
              <a:off x="6091193" y="3222192"/>
              <a:ext cx="655753" cy="1018250"/>
            </a:xfrm>
            <a:custGeom>
              <a:avLst/>
              <a:gdLst/>
              <a:ahLst/>
              <a:cxnLst/>
              <a:rect l="0" t="0" r="0" b="0"/>
              <a:pathLst>
                <a:path w="655753" h="1018250">
                  <a:moveTo>
                    <a:pt x="0" y="0"/>
                  </a:moveTo>
                  <a:lnTo>
                    <a:pt x="655753" y="101825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l102"/>
            <p:cNvSpPr/>
            <p:nvPr/>
          </p:nvSpPr>
          <p:spPr>
            <a:xfrm>
              <a:off x="6665632" y="4149110"/>
              <a:ext cx="81314" cy="91332"/>
            </a:xfrm>
            <a:custGeom>
              <a:avLst/>
              <a:gdLst/>
              <a:ahLst/>
              <a:cxnLst/>
              <a:rect l="0" t="0" r="0" b="0"/>
              <a:pathLst>
                <a:path w="81314" h="91332">
                  <a:moveTo>
                    <a:pt x="0" y="49509"/>
                  </a:moveTo>
                  <a:lnTo>
                    <a:pt x="81314" y="91332"/>
                  </a:lnTo>
                  <a:lnTo>
                    <a:pt x="76877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l103"/>
            <p:cNvSpPr/>
            <p:nvPr/>
          </p:nvSpPr>
          <p:spPr>
            <a:xfrm>
              <a:off x="6091193" y="3222192"/>
              <a:ext cx="290160" cy="1255797"/>
            </a:xfrm>
            <a:custGeom>
              <a:avLst/>
              <a:gdLst/>
              <a:ahLst/>
              <a:cxnLst/>
              <a:rect l="0" t="0" r="0" b="0"/>
              <a:pathLst>
                <a:path w="290160" h="1255797">
                  <a:moveTo>
                    <a:pt x="0" y="0"/>
                  </a:moveTo>
                  <a:lnTo>
                    <a:pt x="290160" y="1255797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l104"/>
            <p:cNvSpPr/>
            <p:nvPr/>
          </p:nvSpPr>
          <p:spPr>
            <a:xfrm>
              <a:off x="6318980" y="4390540"/>
              <a:ext cx="89092" cy="87449"/>
            </a:xfrm>
            <a:custGeom>
              <a:avLst/>
              <a:gdLst/>
              <a:ahLst/>
              <a:cxnLst/>
              <a:rect l="0" t="0" r="0" b="0"/>
              <a:pathLst>
                <a:path w="89092" h="87449">
                  <a:moveTo>
                    <a:pt x="0" y="20585"/>
                  </a:moveTo>
                  <a:lnTo>
                    <a:pt x="62373" y="87449"/>
                  </a:lnTo>
                  <a:lnTo>
                    <a:pt x="89092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l105"/>
            <p:cNvSpPr/>
            <p:nvPr/>
          </p:nvSpPr>
          <p:spPr>
            <a:xfrm>
              <a:off x="6091193" y="2498669"/>
              <a:ext cx="1232400" cy="723523"/>
            </a:xfrm>
            <a:custGeom>
              <a:avLst/>
              <a:gdLst/>
              <a:ahLst/>
              <a:cxnLst/>
              <a:rect l="0" t="0" r="0" b="0"/>
              <a:pathLst>
                <a:path w="1232400" h="723523">
                  <a:moveTo>
                    <a:pt x="0" y="723523"/>
                  </a:moveTo>
                  <a:lnTo>
                    <a:pt x="123240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l106"/>
            <p:cNvSpPr/>
            <p:nvPr/>
          </p:nvSpPr>
          <p:spPr>
            <a:xfrm>
              <a:off x="7232157" y="2498669"/>
              <a:ext cx="91437" cy="79519"/>
            </a:xfrm>
            <a:custGeom>
              <a:avLst/>
              <a:gdLst/>
              <a:ahLst/>
              <a:cxnLst/>
              <a:rect l="0" t="0" r="0" b="0"/>
              <a:pathLst>
                <a:path w="91437" h="79519">
                  <a:moveTo>
                    <a:pt x="46294" y="79519"/>
                  </a:moveTo>
                  <a:lnTo>
                    <a:pt x="91437" y="0"/>
                  </a:lnTo>
                  <a:lnTo>
                    <a:pt x="0" y="664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l107"/>
            <p:cNvSpPr/>
            <p:nvPr/>
          </p:nvSpPr>
          <p:spPr>
            <a:xfrm>
              <a:off x="6091193" y="2374062"/>
              <a:ext cx="1119172" cy="848130"/>
            </a:xfrm>
            <a:custGeom>
              <a:avLst/>
              <a:gdLst/>
              <a:ahLst/>
              <a:cxnLst/>
              <a:rect l="0" t="0" r="0" b="0"/>
              <a:pathLst>
                <a:path w="1119172" h="848130">
                  <a:moveTo>
                    <a:pt x="0" y="848130"/>
                  </a:moveTo>
                  <a:lnTo>
                    <a:pt x="1119172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l108"/>
            <p:cNvSpPr/>
            <p:nvPr/>
          </p:nvSpPr>
          <p:spPr>
            <a:xfrm>
              <a:off x="7119638" y="2374062"/>
              <a:ext cx="90727" cy="84267"/>
            </a:xfrm>
            <a:custGeom>
              <a:avLst/>
              <a:gdLst/>
              <a:ahLst/>
              <a:cxnLst/>
              <a:rect l="0" t="0" r="0" b="0"/>
              <a:pathLst>
                <a:path w="90727" h="84267">
                  <a:moveTo>
                    <a:pt x="55228" y="84267"/>
                  </a:moveTo>
                  <a:lnTo>
                    <a:pt x="90727" y="0"/>
                  </a:lnTo>
                  <a:lnTo>
                    <a:pt x="0" y="1139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l109"/>
            <p:cNvSpPr/>
            <p:nvPr/>
          </p:nvSpPr>
          <p:spPr>
            <a:xfrm>
              <a:off x="4993529" y="2851813"/>
              <a:ext cx="1097664" cy="370379"/>
            </a:xfrm>
            <a:custGeom>
              <a:avLst/>
              <a:gdLst/>
              <a:ahLst/>
              <a:cxnLst/>
              <a:rect l="0" t="0" r="0" b="0"/>
              <a:pathLst>
                <a:path w="1097664" h="370379">
                  <a:moveTo>
                    <a:pt x="1097664" y="37037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l110"/>
            <p:cNvSpPr/>
            <p:nvPr/>
          </p:nvSpPr>
          <p:spPr>
            <a:xfrm>
              <a:off x="4993529" y="2833810"/>
              <a:ext cx="89650" cy="86640"/>
            </a:xfrm>
            <a:custGeom>
              <a:avLst/>
              <a:gdLst/>
              <a:ahLst/>
              <a:cxnLst/>
              <a:rect l="0" t="0" r="0" b="0"/>
              <a:pathLst>
                <a:path w="89650" h="86640">
                  <a:moveTo>
                    <a:pt x="89650" y="0"/>
                  </a:moveTo>
                  <a:lnTo>
                    <a:pt x="0" y="18002"/>
                  </a:lnTo>
                  <a:lnTo>
                    <a:pt x="60415" y="8664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l111"/>
            <p:cNvSpPr/>
            <p:nvPr/>
          </p:nvSpPr>
          <p:spPr>
            <a:xfrm>
              <a:off x="4730246" y="2924244"/>
              <a:ext cx="1360947" cy="297948"/>
            </a:xfrm>
            <a:custGeom>
              <a:avLst/>
              <a:gdLst/>
              <a:ahLst/>
              <a:cxnLst/>
              <a:rect l="0" t="0" r="0" b="0"/>
              <a:pathLst>
                <a:path w="1360947" h="297948">
                  <a:moveTo>
                    <a:pt x="1360947" y="29794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l112"/>
            <p:cNvSpPr/>
            <p:nvPr/>
          </p:nvSpPr>
          <p:spPr>
            <a:xfrm>
              <a:off x="4730246" y="2896517"/>
              <a:ext cx="87134" cy="89324"/>
            </a:xfrm>
            <a:custGeom>
              <a:avLst/>
              <a:gdLst/>
              <a:ahLst/>
              <a:cxnLst/>
              <a:rect l="0" t="0" r="0" b="0"/>
              <a:pathLst>
                <a:path w="87134" h="89324">
                  <a:moveTo>
                    <a:pt x="87134" y="0"/>
                  </a:moveTo>
                  <a:lnTo>
                    <a:pt x="0" y="27726"/>
                  </a:lnTo>
                  <a:lnTo>
                    <a:pt x="67579" y="89324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113" name="Title 1">
            <a:extLst>
              <a:ext uri="{FF2B5EF4-FFF2-40B4-BE49-F238E27FC236}">
                <a16:creationId xmlns:a16="http://schemas.microsoft.com/office/drawing/2014/main" id="{BE341943-1E87-4CC7-BED9-A8593ED09C80}"/>
              </a:ext>
            </a:extLst>
          </p:cNvPr>
          <p:cNvSpPr txBox="1">
            <a:spLocks/>
          </p:cNvSpPr>
          <p:nvPr/>
        </p:nvSpPr>
        <p:spPr>
          <a:xfrm>
            <a:off x="534908" y="302866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16: SCBI PCA of quadrat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52322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" y="0"/>
            <a:ext cx="10698163" cy="7562850"/>
            <a:chOff x="2148681" y="581025"/>
            <a:chExt cx="6400800" cy="6400800"/>
          </a:xfrm>
        </p:grpSpPr>
        <p:sp>
          <p:nvSpPr>
            <p:cNvPr id="3" name="rc3"/>
            <p:cNvSpPr/>
            <p:nvPr/>
          </p:nvSpPr>
          <p:spPr>
            <a:xfrm>
              <a:off x="2148681" y="581025"/>
              <a:ext cx="6400800" cy="64008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pl4"/>
            <p:cNvSpPr/>
            <p:nvPr/>
          </p:nvSpPr>
          <p:spPr>
            <a:xfrm>
              <a:off x="4054959" y="6049137"/>
              <a:ext cx="3288372" cy="0"/>
            </a:xfrm>
            <a:custGeom>
              <a:avLst/>
              <a:gdLst/>
              <a:ahLst/>
              <a:cxnLst/>
              <a:rect l="0" t="0" r="0" b="0"/>
              <a:pathLst>
                <a:path w="3288372">
                  <a:moveTo>
                    <a:pt x="0" y="0"/>
                  </a:moveTo>
                  <a:lnTo>
                    <a:pt x="3288372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pl5"/>
            <p:cNvSpPr/>
            <p:nvPr/>
          </p:nvSpPr>
          <p:spPr>
            <a:xfrm>
              <a:off x="4054959" y="6049137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" name="pl6"/>
            <p:cNvSpPr/>
            <p:nvPr/>
          </p:nvSpPr>
          <p:spPr>
            <a:xfrm>
              <a:off x="4877052" y="6049137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pl7"/>
            <p:cNvSpPr/>
            <p:nvPr/>
          </p:nvSpPr>
          <p:spPr>
            <a:xfrm>
              <a:off x="5699145" y="6049137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pl8"/>
            <p:cNvSpPr/>
            <p:nvPr/>
          </p:nvSpPr>
          <p:spPr>
            <a:xfrm>
              <a:off x="6521238" y="6049137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pl9"/>
            <p:cNvSpPr/>
            <p:nvPr/>
          </p:nvSpPr>
          <p:spPr>
            <a:xfrm>
              <a:off x="7343331" y="6049137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tx10"/>
            <p:cNvSpPr/>
            <p:nvPr/>
          </p:nvSpPr>
          <p:spPr>
            <a:xfrm>
              <a:off x="3987205" y="6268783"/>
              <a:ext cx="135508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11" name="tx11"/>
            <p:cNvSpPr/>
            <p:nvPr/>
          </p:nvSpPr>
          <p:spPr>
            <a:xfrm>
              <a:off x="4809298" y="6268783"/>
              <a:ext cx="135508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2" name="tx12"/>
            <p:cNvSpPr/>
            <p:nvPr/>
          </p:nvSpPr>
          <p:spPr>
            <a:xfrm>
              <a:off x="5656766" y="6266923"/>
              <a:ext cx="8475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3" name="tx13"/>
            <p:cNvSpPr/>
            <p:nvPr/>
          </p:nvSpPr>
          <p:spPr>
            <a:xfrm>
              <a:off x="6478860" y="6268783"/>
              <a:ext cx="84757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tx14"/>
            <p:cNvSpPr/>
            <p:nvPr/>
          </p:nvSpPr>
          <p:spPr>
            <a:xfrm>
              <a:off x="7300953" y="6268783"/>
              <a:ext cx="84757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pl15"/>
            <p:cNvSpPr/>
            <p:nvPr/>
          </p:nvSpPr>
          <p:spPr>
            <a:xfrm>
              <a:off x="3264249" y="1970054"/>
              <a:ext cx="0" cy="3288372"/>
            </a:xfrm>
            <a:custGeom>
              <a:avLst/>
              <a:gdLst/>
              <a:ahLst/>
              <a:cxnLst/>
              <a:rect l="0" t="0" r="0" b="0"/>
              <a:pathLst>
                <a:path h="3288372">
                  <a:moveTo>
                    <a:pt x="0" y="3288372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16"/>
            <p:cNvSpPr/>
            <p:nvPr/>
          </p:nvSpPr>
          <p:spPr>
            <a:xfrm>
              <a:off x="3172809" y="5258427"/>
              <a:ext cx="91440" cy="0"/>
            </a:xfrm>
            <a:custGeom>
              <a:avLst/>
              <a:gdLst/>
              <a:ahLst/>
              <a:cxnLst/>
              <a:rect l="0" t="0" r="0" b="0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7"/>
            <p:cNvSpPr/>
            <p:nvPr/>
          </p:nvSpPr>
          <p:spPr>
            <a:xfrm>
              <a:off x="3172809" y="4436333"/>
              <a:ext cx="91440" cy="0"/>
            </a:xfrm>
            <a:custGeom>
              <a:avLst/>
              <a:gdLst/>
              <a:ahLst/>
              <a:cxnLst/>
              <a:rect l="0" t="0" r="0" b="0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8"/>
            <p:cNvSpPr/>
            <p:nvPr/>
          </p:nvSpPr>
          <p:spPr>
            <a:xfrm>
              <a:off x="3172809" y="3614240"/>
              <a:ext cx="91440" cy="0"/>
            </a:xfrm>
            <a:custGeom>
              <a:avLst/>
              <a:gdLst/>
              <a:ahLst/>
              <a:cxnLst/>
              <a:rect l="0" t="0" r="0" b="0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9"/>
            <p:cNvSpPr/>
            <p:nvPr/>
          </p:nvSpPr>
          <p:spPr>
            <a:xfrm>
              <a:off x="3172809" y="2792147"/>
              <a:ext cx="91440" cy="0"/>
            </a:xfrm>
            <a:custGeom>
              <a:avLst/>
              <a:gdLst/>
              <a:ahLst/>
              <a:cxnLst/>
              <a:rect l="0" t="0" r="0" b="0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20"/>
            <p:cNvSpPr/>
            <p:nvPr/>
          </p:nvSpPr>
          <p:spPr>
            <a:xfrm>
              <a:off x="3172809" y="1970054"/>
              <a:ext cx="91440" cy="0"/>
            </a:xfrm>
            <a:custGeom>
              <a:avLst/>
              <a:gdLst/>
              <a:ahLst/>
              <a:cxnLst/>
              <a:rect l="0" t="0" r="0" b="0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tx21"/>
            <p:cNvSpPr/>
            <p:nvPr/>
          </p:nvSpPr>
          <p:spPr>
            <a:xfrm rot="-5400000">
              <a:off x="2922270" y="5203658"/>
              <a:ext cx="135508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22" name="tx22"/>
            <p:cNvSpPr/>
            <p:nvPr/>
          </p:nvSpPr>
          <p:spPr>
            <a:xfrm rot="-5400000">
              <a:off x="2922270" y="4381565"/>
              <a:ext cx="135508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23" name="tx23"/>
            <p:cNvSpPr/>
            <p:nvPr/>
          </p:nvSpPr>
          <p:spPr>
            <a:xfrm rot="-5400000">
              <a:off x="2946715" y="3558541"/>
              <a:ext cx="8475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24" name="tx24"/>
            <p:cNvSpPr/>
            <p:nvPr/>
          </p:nvSpPr>
          <p:spPr>
            <a:xfrm rot="-5400000">
              <a:off x="2947645" y="2737378"/>
              <a:ext cx="84757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5" name="tx25"/>
            <p:cNvSpPr/>
            <p:nvPr/>
          </p:nvSpPr>
          <p:spPr>
            <a:xfrm rot="-5400000">
              <a:off x="2947645" y="1915285"/>
              <a:ext cx="84757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6" name="pl26"/>
            <p:cNvSpPr/>
            <p:nvPr/>
          </p:nvSpPr>
          <p:spPr>
            <a:xfrm>
              <a:off x="3264249" y="1513713"/>
              <a:ext cx="4535424" cy="4535424"/>
            </a:xfrm>
            <a:custGeom>
              <a:avLst/>
              <a:gdLst/>
              <a:ahLst/>
              <a:cxnLst/>
              <a:rect l="0" t="0" r="0" b="0"/>
              <a:pathLst>
                <a:path w="4535424" h="4535424">
                  <a:moveTo>
                    <a:pt x="0" y="4535424"/>
                  </a:moveTo>
                  <a:lnTo>
                    <a:pt x="4535424" y="4535424"/>
                  </a:lnTo>
                  <a:lnTo>
                    <a:pt x="4535424" y="0"/>
                  </a:lnTo>
                  <a:lnTo>
                    <a:pt x="0" y="0"/>
                  </a:lnTo>
                  <a:lnTo>
                    <a:pt x="0" y="4535424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tx28"/>
            <p:cNvSpPr/>
            <p:nvPr/>
          </p:nvSpPr>
          <p:spPr>
            <a:xfrm>
              <a:off x="5265149" y="6602843"/>
              <a:ext cx="533623" cy="1412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Comp.1</a:t>
              </a:r>
              <a:r>
                <a:rPr lang="en-US" sz="12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 (33.9% proportion of variance)</a:t>
              </a:r>
              <a:endParaRPr sz="12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29" name="tx29"/>
            <p:cNvSpPr/>
            <p:nvPr/>
          </p:nvSpPr>
          <p:spPr>
            <a:xfrm rot="-5400000">
              <a:off x="2341602" y="3710806"/>
              <a:ext cx="533623" cy="1412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Comp.2</a:t>
              </a:r>
              <a:r>
                <a:rPr lang="en-US" sz="12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 (22.8% proportion of variance)</a:t>
              </a:r>
              <a:endParaRPr sz="12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30" name="tx30"/>
            <p:cNvSpPr/>
            <p:nvPr/>
          </p:nvSpPr>
          <p:spPr>
            <a:xfrm>
              <a:off x="5816142" y="2389464"/>
              <a:ext cx="84757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tx31"/>
            <p:cNvSpPr/>
            <p:nvPr/>
          </p:nvSpPr>
          <p:spPr>
            <a:xfrm>
              <a:off x="5919837" y="2892333"/>
              <a:ext cx="84757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2" name="tx32"/>
            <p:cNvSpPr/>
            <p:nvPr/>
          </p:nvSpPr>
          <p:spPr>
            <a:xfrm>
              <a:off x="5619970" y="2640174"/>
              <a:ext cx="84757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33" name="tx33"/>
            <p:cNvSpPr/>
            <p:nvPr/>
          </p:nvSpPr>
          <p:spPr>
            <a:xfrm>
              <a:off x="6609137" y="3678544"/>
              <a:ext cx="84757" cy="1090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4" name="tx34"/>
            <p:cNvSpPr/>
            <p:nvPr/>
          </p:nvSpPr>
          <p:spPr>
            <a:xfrm>
              <a:off x="6071522" y="2732593"/>
              <a:ext cx="84757" cy="10946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35" name="tx35"/>
            <p:cNvSpPr/>
            <p:nvPr/>
          </p:nvSpPr>
          <p:spPr>
            <a:xfrm>
              <a:off x="5940472" y="2926300"/>
              <a:ext cx="8475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36" name="tx36"/>
            <p:cNvSpPr/>
            <p:nvPr/>
          </p:nvSpPr>
          <p:spPr>
            <a:xfrm>
              <a:off x="5765796" y="2874772"/>
              <a:ext cx="84757" cy="10767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37" name="tx37"/>
            <p:cNvSpPr/>
            <p:nvPr/>
          </p:nvSpPr>
          <p:spPr>
            <a:xfrm>
              <a:off x="4690412" y="3075961"/>
              <a:ext cx="8475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9</a:t>
              </a:r>
            </a:p>
          </p:txBody>
        </p:sp>
        <p:sp>
          <p:nvSpPr>
            <p:cNvPr id="38" name="tx38"/>
            <p:cNvSpPr/>
            <p:nvPr/>
          </p:nvSpPr>
          <p:spPr>
            <a:xfrm>
              <a:off x="4779047" y="4112678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39" name="tx39"/>
            <p:cNvSpPr/>
            <p:nvPr/>
          </p:nvSpPr>
          <p:spPr>
            <a:xfrm>
              <a:off x="5236541" y="4004041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11</a:t>
              </a:r>
            </a:p>
          </p:txBody>
        </p:sp>
        <p:sp>
          <p:nvSpPr>
            <p:cNvPr id="40" name="tx40"/>
            <p:cNvSpPr/>
            <p:nvPr/>
          </p:nvSpPr>
          <p:spPr>
            <a:xfrm>
              <a:off x="5588608" y="3510343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12</a:t>
              </a:r>
            </a:p>
          </p:txBody>
        </p:sp>
        <p:sp>
          <p:nvSpPr>
            <p:cNvPr id="41" name="tx41"/>
            <p:cNvSpPr/>
            <p:nvPr/>
          </p:nvSpPr>
          <p:spPr>
            <a:xfrm>
              <a:off x="5340120" y="3934246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13</a:t>
              </a:r>
            </a:p>
          </p:txBody>
        </p:sp>
        <p:sp>
          <p:nvSpPr>
            <p:cNvPr id="42" name="tx42"/>
            <p:cNvSpPr/>
            <p:nvPr/>
          </p:nvSpPr>
          <p:spPr>
            <a:xfrm>
              <a:off x="5236278" y="4060961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14</a:t>
              </a:r>
            </a:p>
          </p:txBody>
        </p:sp>
        <p:sp>
          <p:nvSpPr>
            <p:cNvPr id="43" name="tx43"/>
            <p:cNvSpPr/>
            <p:nvPr/>
          </p:nvSpPr>
          <p:spPr>
            <a:xfrm>
              <a:off x="5442222" y="2422609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15</a:t>
              </a:r>
            </a:p>
          </p:txBody>
        </p:sp>
        <p:sp>
          <p:nvSpPr>
            <p:cNvPr id="44" name="tx44"/>
            <p:cNvSpPr/>
            <p:nvPr/>
          </p:nvSpPr>
          <p:spPr>
            <a:xfrm>
              <a:off x="6198613" y="2495518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16</a:t>
              </a:r>
            </a:p>
          </p:txBody>
        </p:sp>
        <p:sp>
          <p:nvSpPr>
            <p:cNvPr id="45" name="tx45"/>
            <p:cNvSpPr/>
            <p:nvPr/>
          </p:nvSpPr>
          <p:spPr>
            <a:xfrm>
              <a:off x="5470349" y="2170996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17</a:t>
              </a:r>
            </a:p>
          </p:txBody>
        </p:sp>
        <p:sp>
          <p:nvSpPr>
            <p:cNvPr id="46" name="tx46"/>
            <p:cNvSpPr/>
            <p:nvPr/>
          </p:nvSpPr>
          <p:spPr>
            <a:xfrm>
              <a:off x="5247987" y="3242890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18</a:t>
              </a:r>
            </a:p>
          </p:txBody>
        </p:sp>
        <p:sp>
          <p:nvSpPr>
            <p:cNvPr id="47" name="tx47"/>
            <p:cNvSpPr/>
            <p:nvPr/>
          </p:nvSpPr>
          <p:spPr>
            <a:xfrm>
              <a:off x="4733907" y="4377832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19</a:t>
              </a:r>
            </a:p>
          </p:txBody>
        </p:sp>
        <p:sp>
          <p:nvSpPr>
            <p:cNvPr id="48" name="tx48"/>
            <p:cNvSpPr/>
            <p:nvPr/>
          </p:nvSpPr>
          <p:spPr>
            <a:xfrm>
              <a:off x="5287157" y="3881423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20</a:t>
              </a:r>
            </a:p>
          </p:txBody>
        </p:sp>
        <p:sp>
          <p:nvSpPr>
            <p:cNvPr id="49" name="tx49"/>
            <p:cNvSpPr/>
            <p:nvPr/>
          </p:nvSpPr>
          <p:spPr>
            <a:xfrm>
              <a:off x="4859059" y="3280612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21</a:t>
              </a:r>
            </a:p>
          </p:txBody>
        </p:sp>
        <p:sp>
          <p:nvSpPr>
            <p:cNvPr id="50" name="tx50"/>
            <p:cNvSpPr/>
            <p:nvPr/>
          </p:nvSpPr>
          <p:spPr>
            <a:xfrm>
              <a:off x="4632659" y="4377999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22</a:t>
              </a:r>
            </a:p>
          </p:txBody>
        </p:sp>
        <p:sp>
          <p:nvSpPr>
            <p:cNvPr id="51" name="tx51"/>
            <p:cNvSpPr/>
            <p:nvPr/>
          </p:nvSpPr>
          <p:spPr>
            <a:xfrm>
              <a:off x="4674462" y="3765055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23</a:t>
              </a:r>
            </a:p>
          </p:txBody>
        </p:sp>
        <p:sp>
          <p:nvSpPr>
            <p:cNvPr id="52" name="tx52"/>
            <p:cNvSpPr/>
            <p:nvPr/>
          </p:nvSpPr>
          <p:spPr>
            <a:xfrm>
              <a:off x="4296623" y="3593933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24</a:t>
              </a:r>
            </a:p>
          </p:txBody>
        </p:sp>
        <p:sp>
          <p:nvSpPr>
            <p:cNvPr id="53" name="tx53"/>
            <p:cNvSpPr/>
            <p:nvPr/>
          </p:nvSpPr>
          <p:spPr>
            <a:xfrm>
              <a:off x="4551374" y="3128832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25</a:t>
              </a:r>
            </a:p>
          </p:txBody>
        </p:sp>
        <p:sp>
          <p:nvSpPr>
            <p:cNvPr id="54" name="tx54"/>
            <p:cNvSpPr/>
            <p:nvPr/>
          </p:nvSpPr>
          <p:spPr>
            <a:xfrm>
              <a:off x="4639064" y="3864203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26</a:t>
              </a:r>
            </a:p>
          </p:txBody>
        </p:sp>
        <p:sp>
          <p:nvSpPr>
            <p:cNvPr id="55" name="tx55"/>
            <p:cNvSpPr/>
            <p:nvPr/>
          </p:nvSpPr>
          <p:spPr>
            <a:xfrm>
              <a:off x="4482794" y="4670419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27</a:t>
              </a:r>
            </a:p>
          </p:txBody>
        </p:sp>
        <p:sp>
          <p:nvSpPr>
            <p:cNvPr id="56" name="tx56"/>
            <p:cNvSpPr/>
            <p:nvPr/>
          </p:nvSpPr>
          <p:spPr>
            <a:xfrm>
              <a:off x="4747697" y="4640556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28</a:t>
              </a:r>
            </a:p>
          </p:txBody>
        </p:sp>
        <p:sp>
          <p:nvSpPr>
            <p:cNvPr id="57" name="tx57"/>
            <p:cNvSpPr/>
            <p:nvPr/>
          </p:nvSpPr>
          <p:spPr>
            <a:xfrm>
              <a:off x="5264722" y="5823599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29</a:t>
              </a:r>
            </a:p>
          </p:txBody>
        </p:sp>
        <p:sp>
          <p:nvSpPr>
            <p:cNvPr id="58" name="tx58"/>
            <p:cNvSpPr/>
            <p:nvPr/>
          </p:nvSpPr>
          <p:spPr>
            <a:xfrm>
              <a:off x="5333485" y="4151196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30</a:t>
              </a:r>
            </a:p>
          </p:txBody>
        </p:sp>
        <p:sp>
          <p:nvSpPr>
            <p:cNvPr id="59" name="tx59"/>
            <p:cNvSpPr/>
            <p:nvPr/>
          </p:nvSpPr>
          <p:spPr>
            <a:xfrm>
              <a:off x="5148514" y="2777688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31</a:t>
              </a:r>
            </a:p>
          </p:txBody>
        </p:sp>
        <p:sp>
          <p:nvSpPr>
            <p:cNvPr id="60" name="tx60"/>
            <p:cNvSpPr/>
            <p:nvPr/>
          </p:nvSpPr>
          <p:spPr>
            <a:xfrm>
              <a:off x="7032916" y="4869704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32</a:t>
              </a:r>
            </a:p>
          </p:txBody>
        </p:sp>
        <p:sp>
          <p:nvSpPr>
            <p:cNvPr id="61" name="tx61"/>
            <p:cNvSpPr/>
            <p:nvPr/>
          </p:nvSpPr>
          <p:spPr>
            <a:xfrm>
              <a:off x="7546937" y="5043584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34</a:t>
              </a:r>
            </a:p>
          </p:txBody>
        </p:sp>
        <p:sp>
          <p:nvSpPr>
            <p:cNvPr id="62" name="tx62"/>
            <p:cNvSpPr/>
            <p:nvPr/>
          </p:nvSpPr>
          <p:spPr>
            <a:xfrm>
              <a:off x="7481188" y="4609203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35</a:t>
              </a:r>
            </a:p>
          </p:txBody>
        </p:sp>
        <p:sp>
          <p:nvSpPr>
            <p:cNvPr id="63" name="tx63"/>
            <p:cNvSpPr/>
            <p:nvPr/>
          </p:nvSpPr>
          <p:spPr>
            <a:xfrm>
              <a:off x="7377111" y="4229773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36</a:t>
              </a:r>
            </a:p>
          </p:txBody>
        </p:sp>
        <p:sp>
          <p:nvSpPr>
            <p:cNvPr id="64" name="tx64"/>
            <p:cNvSpPr/>
            <p:nvPr/>
          </p:nvSpPr>
          <p:spPr>
            <a:xfrm>
              <a:off x="5795981" y="2810304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37</a:t>
              </a:r>
            </a:p>
          </p:txBody>
        </p:sp>
        <p:sp>
          <p:nvSpPr>
            <p:cNvPr id="65" name="tx65"/>
            <p:cNvSpPr/>
            <p:nvPr/>
          </p:nvSpPr>
          <p:spPr>
            <a:xfrm>
              <a:off x="5924770" y="2275325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38</a:t>
              </a:r>
            </a:p>
          </p:txBody>
        </p:sp>
        <p:sp>
          <p:nvSpPr>
            <p:cNvPr id="66" name="tx66"/>
            <p:cNvSpPr/>
            <p:nvPr/>
          </p:nvSpPr>
          <p:spPr>
            <a:xfrm>
              <a:off x="5480405" y="2373526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39</a:t>
              </a:r>
            </a:p>
          </p:txBody>
        </p:sp>
        <p:sp>
          <p:nvSpPr>
            <p:cNvPr id="67" name="tx67"/>
            <p:cNvSpPr/>
            <p:nvPr/>
          </p:nvSpPr>
          <p:spPr>
            <a:xfrm>
              <a:off x="5494608" y="3028150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40</a:t>
              </a:r>
            </a:p>
          </p:txBody>
        </p:sp>
        <p:sp>
          <p:nvSpPr>
            <p:cNvPr id="68" name="tx68"/>
            <p:cNvSpPr/>
            <p:nvPr/>
          </p:nvSpPr>
          <p:spPr>
            <a:xfrm>
              <a:off x="6575650" y="3149047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41</a:t>
              </a:r>
            </a:p>
          </p:txBody>
        </p:sp>
        <p:sp>
          <p:nvSpPr>
            <p:cNvPr id="69" name="tx69"/>
            <p:cNvSpPr/>
            <p:nvPr/>
          </p:nvSpPr>
          <p:spPr>
            <a:xfrm>
              <a:off x="6556658" y="2769704"/>
              <a:ext cx="169515" cy="1095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42</a:t>
              </a:r>
            </a:p>
          </p:txBody>
        </p:sp>
        <p:sp>
          <p:nvSpPr>
            <p:cNvPr id="70" name="tx70"/>
            <p:cNvSpPr/>
            <p:nvPr/>
          </p:nvSpPr>
          <p:spPr>
            <a:xfrm>
              <a:off x="6671987" y="3200109"/>
              <a:ext cx="169515" cy="1114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43</a:t>
              </a:r>
            </a:p>
          </p:txBody>
        </p:sp>
        <p:sp>
          <p:nvSpPr>
            <p:cNvPr id="71" name="tx71"/>
            <p:cNvSpPr/>
            <p:nvPr/>
          </p:nvSpPr>
          <p:spPr>
            <a:xfrm>
              <a:off x="6366578" y="3823973"/>
              <a:ext cx="169515" cy="1090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44</a:t>
              </a:r>
            </a:p>
          </p:txBody>
        </p:sp>
        <p:sp>
          <p:nvSpPr>
            <p:cNvPr id="72" name="tx72"/>
            <p:cNvSpPr/>
            <p:nvPr/>
          </p:nvSpPr>
          <p:spPr>
            <a:xfrm>
              <a:off x="6333612" y="3537087"/>
              <a:ext cx="169515" cy="11095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45</a:t>
              </a:r>
            </a:p>
          </p:txBody>
        </p:sp>
        <p:sp>
          <p:nvSpPr>
            <p:cNvPr id="73" name="tx73"/>
            <p:cNvSpPr/>
            <p:nvPr/>
          </p:nvSpPr>
          <p:spPr>
            <a:xfrm>
              <a:off x="6650139" y="3845313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46</a:t>
              </a:r>
            </a:p>
          </p:txBody>
        </p:sp>
        <p:sp>
          <p:nvSpPr>
            <p:cNvPr id="74" name="tx74"/>
            <p:cNvSpPr/>
            <p:nvPr/>
          </p:nvSpPr>
          <p:spPr>
            <a:xfrm>
              <a:off x="4995849" y="4575736"/>
              <a:ext cx="169515" cy="1090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47</a:t>
              </a:r>
            </a:p>
          </p:txBody>
        </p:sp>
        <p:sp>
          <p:nvSpPr>
            <p:cNvPr id="75" name="tx75"/>
            <p:cNvSpPr/>
            <p:nvPr/>
          </p:nvSpPr>
          <p:spPr>
            <a:xfrm>
              <a:off x="5239667" y="3657294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48</a:t>
              </a:r>
            </a:p>
          </p:txBody>
        </p:sp>
        <p:sp>
          <p:nvSpPr>
            <p:cNvPr id="76" name="tx76"/>
            <p:cNvSpPr/>
            <p:nvPr/>
          </p:nvSpPr>
          <p:spPr>
            <a:xfrm>
              <a:off x="5066624" y="3914392"/>
              <a:ext cx="169515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49</a:t>
              </a:r>
            </a:p>
          </p:txBody>
        </p:sp>
        <p:sp>
          <p:nvSpPr>
            <p:cNvPr id="77" name="pl77"/>
            <p:cNvSpPr/>
            <p:nvPr/>
          </p:nvSpPr>
          <p:spPr>
            <a:xfrm>
              <a:off x="4338563" y="1513713"/>
              <a:ext cx="2721165" cy="0"/>
            </a:xfrm>
            <a:custGeom>
              <a:avLst/>
              <a:gdLst/>
              <a:ahLst/>
              <a:cxnLst/>
              <a:rect l="0" t="0" r="0" b="0"/>
              <a:pathLst>
                <a:path w="2721165">
                  <a:moveTo>
                    <a:pt x="0" y="0"/>
                  </a:moveTo>
                  <a:lnTo>
                    <a:pt x="2721165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pl78"/>
            <p:cNvSpPr/>
            <p:nvPr/>
          </p:nvSpPr>
          <p:spPr>
            <a:xfrm>
              <a:off x="4338563" y="1422273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9143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l79"/>
            <p:cNvSpPr/>
            <p:nvPr/>
          </p:nvSpPr>
          <p:spPr>
            <a:xfrm>
              <a:off x="5699145" y="1422273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9143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l80"/>
            <p:cNvSpPr/>
            <p:nvPr/>
          </p:nvSpPr>
          <p:spPr>
            <a:xfrm>
              <a:off x="7059728" y="1422273"/>
              <a:ext cx="0" cy="91439"/>
            </a:xfrm>
            <a:custGeom>
              <a:avLst/>
              <a:gdLst/>
              <a:ahLst/>
              <a:cxnLst/>
              <a:rect l="0" t="0" r="0" b="0"/>
              <a:pathLst>
                <a:path h="91439">
                  <a:moveTo>
                    <a:pt x="0" y="9143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tx81"/>
            <p:cNvSpPr/>
            <p:nvPr/>
          </p:nvSpPr>
          <p:spPr>
            <a:xfrm>
              <a:off x="4207259" y="1182859"/>
              <a:ext cx="26260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82" name="tx82"/>
            <p:cNvSpPr/>
            <p:nvPr/>
          </p:nvSpPr>
          <p:spPr>
            <a:xfrm>
              <a:off x="5593217" y="1182859"/>
              <a:ext cx="211856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83" name="tx83"/>
            <p:cNvSpPr/>
            <p:nvPr/>
          </p:nvSpPr>
          <p:spPr>
            <a:xfrm>
              <a:off x="6953799" y="1182859"/>
              <a:ext cx="211856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84" name="pl84"/>
            <p:cNvSpPr/>
            <p:nvPr/>
          </p:nvSpPr>
          <p:spPr>
            <a:xfrm>
              <a:off x="7799673" y="2253658"/>
              <a:ext cx="0" cy="2721165"/>
            </a:xfrm>
            <a:custGeom>
              <a:avLst/>
              <a:gdLst/>
              <a:ahLst/>
              <a:cxnLst/>
              <a:rect l="0" t="0" r="0" b="0"/>
              <a:pathLst>
                <a:path h="2721165">
                  <a:moveTo>
                    <a:pt x="0" y="2721165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l85"/>
            <p:cNvSpPr/>
            <p:nvPr/>
          </p:nvSpPr>
          <p:spPr>
            <a:xfrm>
              <a:off x="7799673" y="4974823"/>
              <a:ext cx="91439" cy="0"/>
            </a:xfrm>
            <a:custGeom>
              <a:avLst/>
              <a:gdLst/>
              <a:ahLst/>
              <a:cxnLst/>
              <a:rect l="0" t="0" r="0" b="0"/>
              <a:pathLst>
                <a:path w="91439">
                  <a:moveTo>
                    <a:pt x="0" y="0"/>
                  </a:moveTo>
                  <a:lnTo>
                    <a:pt x="91439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l86"/>
            <p:cNvSpPr/>
            <p:nvPr/>
          </p:nvSpPr>
          <p:spPr>
            <a:xfrm>
              <a:off x="7799673" y="3614240"/>
              <a:ext cx="91439" cy="0"/>
            </a:xfrm>
            <a:custGeom>
              <a:avLst/>
              <a:gdLst/>
              <a:ahLst/>
              <a:cxnLst/>
              <a:rect l="0" t="0" r="0" b="0"/>
              <a:pathLst>
                <a:path w="91439">
                  <a:moveTo>
                    <a:pt x="0" y="0"/>
                  </a:moveTo>
                  <a:lnTo>
                    <a:pt x="91439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l87"/>
            <p:cNvSpPr/>
            <p:nvPr/>
          </p:nvSpPr>
          <p:spPr>
            <a:xfrm>
              <a:off x="7799673" y="2253658"/>
              <a:ext cx="91439" cy="0"/>
            </a:xfrm>
            <a:custGeom>
              <a:avLst/>
              <a:gdLst/>
              <a:ahLst/>
              <a:cxnLst/>
              <a:rect l="0" t="0" r="0" b="0"/>
              <a:pathLst>
                <a:path w="91439">
                  <a:moveTo>
                    <a:pt x="0" y="0"/>
                  </a:moveTo>
                  <a:lnTo>
                    <a:pt x="91439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tx88"/>
            <p:cNvSpPr/>
            <p:nvPr/>
          </p:nvSpPr>
          <p:spPr>
            <a:xfrm rot="-5400000">
              <a:off x="7941854" y="4919124"/>
              <a:ext cx="262607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89" name="tx89"/>
            <p:cNvSpPr/>
            <p:nvPr/>
          </p:nvSpPr>
          <p:spPr>
            <a:xfrm rot="-5400000">
              <a:off x="7967230" y="3558541"/>
              <a:ext cx="211856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90" name="tx90"/>
            <p:cNvSpPr/>
            <p:nvPr/>
          </p:nvSpPr>
          <p:spPr>
            <a:xfrm rot="-5400000">
              <a:off x="7967230" y="2197959"/>
              <a:ext cx="211856" cy="1113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91" name="pl91"/>
            <p:cNvSpPr/>
            <p:nvPr/>
          </p:nvSpPr>
          <p:spPr>
            <a:xfrm>
              <a:off x="3264249" y="1513713"/>
              <a:ext cx="4535424" cy="4535424"/>
            </a:xfrm>
            <a:custGeom>
              <a:avLst/>
              <a:gdLst/>
              <a:ahLst/>
              <a:cxnLst/>
              <a:rect l="0" t="0" r="0" b="0"/>
              <a:pathLst>
                <a:path w="4535424" h="4535424">
                  <a:moveTo>
                    <a:pt x="0" y="4535424"/>
                  </a:moveTo>
                  <a:lnTo>
                    <a:pt x="4535424" y="4535424"/>
                  </a:lnTo>
                  <a:lnTo>
                    <a:pt x="4535424" y="0"/>
                  </a:lnTo>
                  <a:lnTo>
                    <a:pt x="0" y="0"/>
                  </a:lnTo>
                  <a:lnTo>
                    <a:pt x="0" y="4535424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tx92"/>
            <p:cNvSpPr/>
            <p:nvPr/>
          </p:nvSpPr>
          <p:spPr>
            <a:xfrm>
              <a:off x="6317017" y="3340032"/>
              <a:ext cx="321766" cy="1090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DBH</a:t>
              </a:r>
            </a:p>
          </p:txBody>
        </p:sp>
        <p:sp>
          <p:nvSpPr>
            <p:cNvPr id="93" name="tx93"/>
            <p:cNvSpPr/>
            <p:nvPr/>
          </p:nvSpPr>
          <p:spPr>
            <a:xfrm>
              <a:off x="6699509" y="5188588"/>
              <a:ext cx="626566" cy="11281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SoilGWC</a:t>
              </a:r>
            </a:p>
          </p:txBody>
        </p:sp>
        <p:sp>
          <p:nvSpPr>
            <p:cNvPr id="94" name="tx94"/>
            <p:cNvSpPr/>
            <p:nvPr/>
          </p:nvSpPr>
          <p:spPr>
            <a:xfrm>
              <a:off x="6176475" y="2225888"/>
              <a:ext cx="194816" cy="13937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pH</a:t>
              </a:r>
            </a:p>
          </p:txBody>
        </p:sp>
        <p:sp>
          <p:nvSpPr>
            <p:cNvPr id="95" name="tx95"/>
            <p:cNvSpPr/>
            <p:nvPr/>
          </p:nvSpPr>
          <p:spPr>
            <a:xfrm>
              <a:off x="6600990" y="5011546"/>
              <a:ext cx="254049" cy="11281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SIR</a:t>
              </a:r>
            </a:p>
          </p:txBody>
        </p:sp>
        <p:sp>
          <p:nvSpPr>
            <p:cNvPr id="96" name="tx96"/>
            <p:cNvSpPr/>
            <p:nvPr/>
          </p:nvSpPr>
          <p:spPr>
            <a:xfrm>
              <a:off x="5508440" y="4336973"/>
              <a:ext cx="465906" cy="13937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Aspect</a:t>
              </a:r>
            </a:p>
          </p:txBody>
        </p:sp>
        <p:sp>
          <p:nvSpPr>
            <p:cNvPr id="97" name="tx97"/>
            <p:cNvSpPr/>
            <p:nvPr/>
          </p:nvSpPr>
          <p:spPr>
            <a:xfrm>
              <a:off x="4342903" y="4701577"/>
              <a:ext cx="626938" cy="11087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Elevation</a:t>
              </a:r>
            </a:p>
          </p:txBody>
        </p:sp>
        <p:sp>
          <p:nvSpPr>
            <p:cNvPr id="98" name="tx98"/>
            <p:cNvSpPr/>
            <p:nvPr/>
          </p:nvSpPr>
          <p:spPr>
            <a:xfrm>
              <a:off x="5169510" y="2829092"/>
              <a:ext cx="389780" cy="1412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Slope</a:t>
              </a:r>
            </a:p>
          </p:txBody>
        </p:sp>
        <p:sp>
          <p:nvSpPr>
            <p:cNvPr id="99" name="tx99"/>
            <p:cNvSpPr/>
            <p:nvPr/>
          </p:nvSpPr>
          <p:spPr>
            <a:xfrm>
              <a:off x="3068008" y="4582374"/>
              <a:ext cx="728439" cy="11281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meanSoilT</a:t>
              </a:r>
            </a:p>
          </p:txBody>
        </p:sp>
        <p:sp>
          <p:nvSpPr>
            <p:cNvPr id="100" name="tx100"/>
            <p:cNvSpPr/>
            <p:nvPr/>
          </p:nvSpPr>
          <p:spPr>
            <a:xfrm>
              <a:off x="3227591" y="4483311"/>
              <a:ext cx="635272" cy="11087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meanLitT</a:t>
              </a:r>
            </a:p>
          </p:txBody>
        </p:sp>
        <p:sp>
          <p:nvSpPr>
            <p:cNvPr id="101" name="tx101"/>
            <p:cNvSpPr/>
            <p:nvPr/>
          </p:nvSpPr>
          <p:spPr>
            <a:xfrm>
              <a:off x="3616304" y="2074561"/>
              <a:ext cx="762297" cy="11281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meanSoilM</a:t>
              </a:r>
            </a:p>
          </p:txBody>
        </p:sp>
        <p:sp>
          <p:nvSpPr>
            <p:cNvPr id="102" name="pl102"/>
            <p:cNvSpPr/>
            <p:nvPr/>
          </p:nvSpPr>
          <p:spPr>
            <a:xfrm>
              <a:off x="5699145" y="3438510"/>
              <a:ext cx="623004" cy="175730"/>
            </a:xfrm>
            <a:custGeom>
              <a:avLst/>
              <a:gdLst/>
              <a:ahLst/>
              <a:cxnLst/>
              <a:rect l="0" t="0" r="0" b="0"/>
              <a:pathLst>
                <a:path w="623004" h="175730">
                  <a:moveTo>
                    <a:pt x="0" y="175730"/>
                  </a:moveTo>
                  <a:lnTo>
                    <a:pt x="623004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l103"/>
            <p:cNvSpPr/>
            <p:nvPr/>
          </p:nvSpPr>
          <p:spPr>
            <a:xfrm>
              <a:off x="6233522" y="3416005"/>
              <a:ext cx="88627" cy="88005"/>
            </a:xfrm>
            <a:custGeom>
              <a:avLst/>
              <a:gdLst/>
              <a:ahLst/>
              <a:cxnLst/>
              <a:rect l="0" t="0" r="0" b="0"/>
              <a:pathLst>
                <a:path w="88627" h="88005">
                  <a:moveTo>
                    <a:pt x="24823" y="88005"/>
                  </a:moveTo>
                  <a:lnTo>
                    <a:pt x="88627" y="22505"/>
                  </a:ln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l104"/>
            <p:cNvSpPr/>
            <p:nvPr/>
          </p:nvSpPr>
          <p:spPr>
            <a:xfrm>
              <a:off x="5699145" y="3614240"/>
              <a:ext cx="1050917" cy="1306091"/>
            </a:xfrm>
            <a:custGeom>
              <a:avLst/>
              <a:gdLst/>
              <a:ahLst/>
              <a:cxnLst/>
              <a:rect l="0" t="0" r="0" b="0"/>
              <a:pathLst>
                <a:path w="1050917" h="1306091">
                  <a:moveTo>
                    <a:pt x="0" y="0"/>
                  </a:moveTo>
                  <a:lnTo>
                    <a:pt x="1050917" y="1306091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l105"/>
            <p:cNvSpPr/>
            <p:nvPr/>
          </p:nvSpPr>
          <p:spPr>
            <a:xfrm>
              <a:off x="6664799" y="4829973"/>
              <a:ext cx="85263" cy="90358"/>
            </a:xfrm>
            <a:custGeom>
              <a:avLst/>
              <a:gdLst/>
              <a:ahLst/>
              <a:cxnLst/>
              <a:rect l="0" t="0" r="0" b="0"/>
              <a:pathLst>
                <a:path w="85263" h="90358">
                  <a:moveTo>
                    <a:pt x="0" y="57322"/>
                  </a:moveTo>
                  <a:lnTo>
                    <a:pt x="85263" y="90358"/>
                  </a:lnTo>
                  <a:lnTo>
                    <a:pt x="71241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l106"/>
            <p:cNvSpPr/>
            <p:nvPr/>
          </p:nvSpPr>
          <p:spPr>
            <a:xfrm>
              <a:off x="5699145" y="2583539"/>
              <a:ext cx="459790" cy="1030701"/>
            </a:xfrm>
            <a:custGeom>
              <a:avLst/>
              <a:gdLst/>
              <a:ahLst/>
              <a:cxnLst/>
              <a:rect l="0" t="0" r="0" b="0"/>
              <a:pathLst>
                <a:path w="459790" h="1030701">
                  <a:moveTo>
                    <a:pt x="0" y="1030701"/>
                  </a:moveTo>
                  <a:lnTo>
                    <a:pt x="45979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l107"/>
            <p:cNvSpPr/>
            <p:nvPr/>
          </p:nvSpPr>
          <p:spPr>
            <a:xfrm>
              <a:off x="6084920" y="2583539"/>
              <a:ext cx="83507" cy="90945"/>
            </a:xfrm>
            <a:custGeom>
              <a:avLst/>
              <a:gdLst/>
              <a:ahLst/>
              <a:cxnLst/>
              <a:rect l="0" t="0" r="0" b="0"/>
              <a:pathLst>
                <a:path w="83507" h="90945">
                  <a:moveTo>
                    <a:pt x="83507" y="90945"/>
                  </a:moveTo>
                  <a:lnTo>
                    <a:pt x="74015" y="0"/>
                  </a:lnTo>
                  <a:lnTo>
                    <a:pt x="0" y="53693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l108"/>
            <p:cNvSpPr/>
            <p:nvPr/>
          </p:nvSpPr>
          <p:spPr>
            <a:xfrm>
              <a:off x="5699145" y="3614240"/>
              <a:ext cx="823095" cy="1164457"/>
            </a:xfrm>
            <a:custGeom>
              <a:avLst/>
              <a:gdLst/>
              <a:ahLst/>
              <a:cxnLst/>
              <a:rect l="0" t="0" r="0" b="0"/>
              <a:pathLst>
                <a:path w="823095" h="1164457">
                  <a:moveTo>
                    <a:pt x="0" y="0"/>
                  </a:moveTo>
                  <a:lnTo>
                    <a:pt x="823095" y="1164457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l109"/>
            <p:cNvSpPr/>
            <p:nvPr/>
          </p:nvSpPr>
          <p:spPr>
            <a:xfrm>
              <a:off x="6439197" y="4687642"/>
              <a:ext cx="83043" cy="91055"/>
            </a:xfrm>
            <a:custGeom>
              <a:avLst/>
              <a:gdLst/>
              <a:ahLst/>
              <a:cxnLst/>
              <a:rect l="0" t="0" r="0" b="0"/>
              <a:pathLst>
                <a:path w="83043" h="91055">
                  <a:moveTo>
                    <a:pt x="0" y="52780"/>
                  </a:moveTo>
                  <a:lnTo>
                    <a:pt x="83043" y="91055"/>
                  </a:lnTo>
                  <a:lnTo>
                    <a:pt x="74669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l110"/>
            <p:cNvSpPr/>
            <p:nvPr/>
          </p:nvSpPr>
          <p:spPr>
            <a:xfrm>
              <a:off x="5699145" y="3614240"/>
              <a:ext cx="33798" cy="658166"/>
            </a:xfrm>
            <a:custGeom>
              <a:avLst/>
              <a:gdLst/>
              <a:ahLst/>
              <a:cxnLst/>
              <a:rect l="0" t="0" r="0" b="0"/>
              <a:pathLst>
                <a:path w="33798" h="658166">
                  <a:moveTo>
                    <a:pt x="0" y="0"/>
                  </a:moveTo>
                  <a:lnTo>
                    <a:pt x="33798" y="65816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l111"/>
            <p:cNvSpPr/>
            <p:nvPr/>
          </p:nvSpPr>
          <p:spPr>
            <a:xfrm>
              <a:off x="5683223" y="4190977"/>
              <a:ext cx="91319" cy="81429"/>
            </a:xfrm>
            <a:custGeom>
              <a:avLst/>
              <a:gdLst/>
              <a:ahLst/>
              <a:cxnLst/>
              <a:rect l="0" t="0" r="0" b="0"/>
              <a:pathLst>
                <a:path w="91319" h="81429">
                  <a:moveTo>
                    <a:pt x="0" y="4689"/>
                  </a:moveTo>
                  <a:lnTo>
                    <a:pt x="49721" y="81429"/>
                  </a:lnTo>
                  <a:lnTo>
                    <a:pt x="91319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l112"/>
            <p:cNvSpPr/>
            <p:nvPr/>
          </p:nvSpPr>
          <p:spPr>
            <a:xfrm>
              <a:off x="4864927" y="3614240"/>
              <a:ext cx="834218" cy="915648"/>
            </a:xfrm>
            <a:custGeom>
              <a:avLst/>
              <a:gdLst/>
              <a:ahLst/>
              <a:cxnLst/>
              <a:rect l="0" t="0" r="0" b="0"/>
              <a:pathLst>
                <a:path w="834218" h="915648">
                  <a:moveTo>
                    <a:pt x="834218" y="0"/>
                  </a:moveTo>
                  <a:lnTo>
                    <a:pt x="0" y="915648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" name="pl113"/>
            <p:cNvSpPr/>
            <p:nvPr/>
          </p:nvSpPr>
          <p:spPr>
            <a:xfrm>
              <a:off x="4864927" y="4440560"/>
              <a:ext cx="87128" cy="89328"/>
            </a:xfrm>
            <a:custGeom>
              <a:avLst/>
              <a:gdLst/>
              <a:ahLst/>
              <a:cxnLst/>
              <a:rect l="0" t="0" r="0" b="0"/>
              <a:pathLst>
                <a:path w="87128" h="89328">
                  <a:moveTo>
                    <a:pt x="19535" y="0"/>
                  </a:moveTo>
                  <a:lnTo>
                    <a:pt x="0" y="89328"/>
                  </a:lnTo>
                  <a:lnTo>
                    <a:pt x="87128" y="61582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" name="pl114"/>
            <p:cNvSpPr/>
            <p:nvPr/>
          </p:nvSpPr>
          <p:spPr>
            <a:xfrm>
              <a:off x="5431349" y="3066846"/>
              <a:ext cx="267795" cy="547394"/>
            </a:xfrm>
            <a:custGeom>
              <a:avLst/>
              <a:gdLst/>
              <a:ahLst/>
              <a:cxnLst/>
              <a:rect l="0" t="0" r="0" b="0"/>
              <a:pathLst>
                <a:path w="267795" h="547394">
                  <a:moveTo>
                    <a:pt x="267795" y="547394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pl115"/>
            <p:cNvSpPr/>
            <p:nvPr/>
          </p:nvSpPr>
          <p:spPr>
            <a:xfrm>
              <a:off x="5425080" y="3066846"/>
              <a:ext cx="82137" cy="91224"/>
            </a:xfrm>
            <a:custGeom>
              <a:avLst/>
              <a:gdLst/>
              <a:ahLst/>
              <a:cxnLst/>
              <a:rect l="0" t="0" r="0" b="0"/>
              <a:pathLst>
                <a:path w="82137" h="91224">
                  <a:moveTo>
                    <a:pt x="82137" y="51041"/>
                  </a:moveTo>
                  <a:lnTo>
                    <a:pt x="6269" y="0"/>
                  </a:lnTo>
                  <a:lnTo>
                    <a:pt x="0" y="91224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" name="pl116"/>
            <p:cNvSpPr/>
            <p:nvPr/>
          </p:nvSpPr>
          <p:spPr>
            <a:xfrm>
              <a:off x="3885611" y="3614240"/>
              <a:ext cx="1813534" cy="821120"/>
            </a:xfrm>
            <a:custGeom>
              <a:avLst/>
              <a:gdLst/>
              <a:ahLst/>
              <a:cxnLst/>
              <a:rect l="0" t="0" r="0" b="0"/>
              <a:pathLst>
                <a:path w="1813534" h="821120">
                  <a:moveTo>
                    <a:pt x="1813534" y="0"/>
                  </a:moveTo>
                  <a:lnTo>
                    <a:pt x="0" y="82112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" name="pl117"/>
            <p:cNvSpPr/>
            <p:nvPr/>
          </p:nvSpPr>
          <p:spPr>
            <a:xfrm>
              <a:off x="3885611" y="4361048"/>
              <a:ext cx="90997" cy="83299"/>
            </a:xfrm>
            <a:custGeom>
              <a:avLst/>
              <a:gdLst/>
              <a:ahLst/>
              <a:cxnLst/>
              <a:rect l="0" t="0" r="0" b="0"/>
              <a:pathLst>
                <a:path w="90997" h="83299">
                  <a:moveTo>
                    <a:pt x="53281" y="0"/>
                  </a:moveTo>
                  <a:lnTo>
                    <a:pt x="0" y="74312"/>
                  </a:lnTo>
                  <a:lnTo>
                    <a:pt x="90997" y="8329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" name="pl118"/>
            <p:cNvSpPr/>
            <p:nvPr/>
          </p:nvSpPr>
          <p:spPr>
            <a:xfrm>
              <a:off x="3976011" y="3614240"/>
              <a:ext cx="1723133" cy="741036"/>
            </a:xfrm>
            <a:custGeom>
              <a:avLst/>
              <a:gdLst/>
              <a:ahLst/>
              <a:cxnLst/>
              <a:rect l="0" t="0" r="0" b="0"/>
              <a:pathLst>
                <a:path w="1723133" h="741036">
                  <a:moveTo>
                    <a:pt x="1723133" y="0"/>
                  </a:moveTo>
                  <a:lnTo>
                    <a:pt x="0" y="74103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" name="pl119"/>
            <p:cNvSpPr/>
            <p:nvPr/>
          </p:nvSpPr>
          <p:spPr>
            <a:xfrm>
              <a:off x="3976011" y="4281991"/>
              <a:ext cx="90809" cy="84001"/>
            </a:xfrm>
            <a:custGeom>
              <a:avLst/>
              <a:gdLst/>
              <a:ahLst/>
              <a:cxnLst/>
              <a:rect l="0" t="0" r="0" b="0"/>
              <a:pathLst>
                <a:path w="90809" h="84001">
                  <a:moveTo>
                    <a:pt x="54684" y="0"/>
                  </a:moveTo>
                  <a:lnTo>
                    <a:pt x="0" y="73285"/>
                  </a:lnTo>
                  <a:lnTo>
                    <a:pt x="90809" y="84001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pl120"/>
            <p:cNvSpPr/>
            <p:nvPr/>
          </p:nvSpPr>
          <p:spPr>
            <a:xfrm>
              <a:off x="4337791" y="2429110"/>
              <a:ext cx="1361353" cy="1185130"/>
            </a:xfrm>
            <a:custGeom>
              <a:avLst/>
              <a:gdLst/>
              <a:ahLst/>
              <a:cxnLst/>
              <a:rect l="0" t="0" r="0" b="0"/>
              <a:pathLst>
                <a:path w="1361353" h="1185130">
                  <a:moveTo>
                    <a:pt x="1361353" y="118513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pl121"/>
            <p:cNvSpPr/>
            <p:nvPr/>
          </p:nvSpPr>
          <p:spPr>
            <a:xfrm>
              <a:off x="4337791" y="2429110"/>
              <a:ext cx="89747" cy="86479"/>
            </a:xfrm>
            <a:custGeom>
              <a:avLst/>
              <a:gdLst/>
              <a:ahLst/>
              <a:cxnLst/>
              <a:rect l="0" t="0" r="0" b="0"/>
              <a:pathLst>
                <a:path w="89747" h="86479">
                  <a:moveTo>
                    <a:pt x="89747" y="17512"/>
                  </a:moveTo>
                  <a:lnTo>
                    <a:pt x="0" y="0"/>
                  </a:lnTo>
                  <a:lnTo>
                    <a:pt x="29707" y="8647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122" name="Title 1">
            <a:extLst>
              <a:ext uri="{FF2B5EF4-FFF2-40B4-BE49-F238E27FC236}">
                <a16:creationId xmlns:a16="http://schemas.microsoft.com/office/drawing/2014/main" id="{A12E66BF-F620-480A-BF7D-E1F84376B172}"/>
              </a:ext>
            </a:extLst>
          </p:cNvPr>
          <p:cNvSpPr txBox="1">
            <a:spLocks/>
          </p:cNvSpPr>
          <p:nvPr/>
        </p:nvSpPr>
        <p:spPr>
          <a:xfrm>
            <a:off x="534908" y="302866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17: SCBI PCA of quadrat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846387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" y="619958"/>
            <a:ext cx="10698163" cy="6942892"/>
            <a:chOff x="2148681" y="581025"/>
            <a:chExt cx="6400800" cy="6400800"/>
          </a:xfrm>
        </p:grpSpPr>
        <p:sp>
          <p:nvSpPr>
            <p:cNvPr id="3" name="rc3"/>
            <p:cNvSpPr/>
            <p:nvPr/>
          </p:nvSpPr>
          <p:spPr>
            <a:xfrm>
              <a:off x="2148681" y="581025"/>
              <a:ext cx="6400800" cy="64008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pl4"/>
            <p:cNvSpPr/>
            <p:nvPr/>
          </p:nvSpPr>
          <p:spPr>
            <a:xfrm>
              <a:off x="2631484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tx5"/>
            <p:cNvSpPr/>
            <p:nvPr/>
          </p:nvSpPr>
          <p:spPr>
            <a:xfrm>
              <a:off x="2878098" y="2013852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6" name="tx6"/>
            <p:cNvSpPr/>
            <p:nvPr/>
          </p:nvSpPr>
          <p:spPr>
            <a:xfrm rot="-5400000">
              <a:off x="2030960" y="1289003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7" name="rc7"/>
            <p:cNvSpPr/>
            <p:nvPr/>
          </p:nvSpPr>
          <p:spPr>
            <a:xfrm>
              <a:off x="2651615" y="1335587"/>
              <a:ext cx="100651" cy="251629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rc8"/>
            <p:cNvSpPr/>
            <p:nvPr/>
          </p:nvSpPr>
          <p:spPr>
            <a:xfrm>
              <a:off x="2752266" y="1178319"/>
              <a:ext cx="100651" cy="40889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rc9"/>
            <p:cNvSpPr/>
            <p:nvPr/>
          </p:nvSpPr>
          <p:spPr>
            <a:xfrm>
              <a:off x="2852918" y="1083958"/>
              <a:ext cx="100651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rc10"/>
            <p:cNvSpPr/>
            <p:nvPr/>
          </p:nvSpPr>
          <p:spPr>
            <a:xfrm>
              <a:off x="2953570" y="1398495"/>
              <a:ext cx="100651" cy="18872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rc11"/>
            <p:cNvSpPr/>
            <p:nvPr/>
          </p:nvSpPr>
          <p:spPr>
            <a:xfrm>
              <a:off x="3054221" y="1461402"/>
              <a:ext cx="100651" cy="125814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pl12"/>
            <p:cNvSpPr/>
            <p:nvPr/>
          </p:nvSpPr>
          <p:spPr>
            <a:xfrm>
              <a:off x="2631484" y="1063828"/>
              <a:ext cx="201170" cy="436480"/>
            </a:xfrm>
            <a:custGeom>
              <a:avLst/>
              <a:gdLst/>
              <a:ahLst/>
              <a:cxnLst/>
              <a:rect l="0" t="0" r="0" b="0"/>
              <a:pathLst>
                <a:path w="201170" h="436480">
                  <a:moveTo>
                    <a:pt x="0" y="436480"/>
                  </a:moveTo>
                  <a:lnTo>
                    <a:pt x="279" y="435875"/>
                  </a:lnTo>
                  <a:lnTo>
                    <a:pt x="1749" y="432660"/>
                  </a:lnTo>
                  <a:lnTo>
                    <a:pt x="3219" y="429397"/>
                  </a:lnTo>
                  <a:lnTo>
                    <a:pt x="4690" y="426101"/>
                  </a:lnTo>
                  <a:lnTo>
                    <a:pt x="6160" y="422782"/>
                  </a:lnTo>
                  <a:lnTo>
                    <a:pt x="7630" y="419433"/>
                  </a:lnTo>
                  <a:lnTo>
                    <a:pt x="9101" y="416059"/>
                  </a:lnTo>
                  <a:lnTo>
                    <a:pt x="10571" y="412671"/>
                  </a:lnTo>
                  <a:lnTo>
                    <a:pt x="12041" y="409268"/>
                  </a:lnTo>
                  <a:lnTo>
                    <a:pt x="13511" y="405853"/>
                  </a:lnTo>
                  <a:lnTo>
                    <a:pt x="14982" y="402435"/>
                  </a:lnTo>
                  <a:lnTo>
                    <a:pt x="16452" y="399014"/>
                  </a:lnTo>
                  <a:lnTo>
                    <a:pt x="17922" y="395598"/>
                  </a:lnTo>
                  <a:lnTo>
                    <a:pt x="19393" y="392189"/>
                  </a:lnTo>
                  <a:lnTo>
                    <a:pt x="20863" y="388788"/>
                  </a:lnTo>
                  <a:lnTo>
                    <a:pt x="22333" y="385407"/>
                  </a:lnTo>
                  <a:lnTo>
                    <a:pt x="23803" y="382046"/>
                  </a:lnTo>
                  <a:lnTo>
                    <a:pt x="25274" y="378705"/>
                  </a:lnTo>
                  <a:lnTo>
                    <a:pt x="26744" y="375394"/>
                  </a:lnTo>
                  <a:lnTo>
                    <a:pt x="28214" y="372121"/>
                  </a:lnTo>
                  <a:lnTo>
                    <a:pt x="29685" y="368876"/>
                  </a:lnTo>
                  <a:lnTo>
                    <a:pt x="31155" y="365669"/>
                  </a:lnTo>
                  <a:lnTo>
                    <a:pt x="32625" y="362519"/>
                  </a:lnTo>
                  <a:lnTo>
                    <a:pt x="34095" y="359406"/>
                  </a:lnTo>
                  <a:lnTo>
                    <a:pt x="35566" y="356335"/>
                  </a:lnTo>
                  <a:lnTo>
                    <a:pt x="37036" y="353339"/>
                  </a:lnTo>
                  <a:lnTo>
                    <a:pt x="38506" y="350390"/>
                  </a:lnTo>
                  <a:lnTo>
                    <a:pt x="39977" y="347488"/>
                  </a:lnTo>
                  <a:lnTo>
                    <a:pt x="41447" y="344668"/>
                  </a:lnTo>
                  <a:lnTo>
                    <a:pt x="42917" y="341909"/>
                  </a:lnTo>
                  <a:lnTo>
                    <a:pt x="44387" y="339203"/>
                  </a:lnTo>
                  <a:lnTo>
                    <a:pt x="45858" y="336578"/>
                  </a:lnTo>
                  <a:lnTo>
                    <a:pt x="47328" y="334029"/>
                  </a:lnTo>
                  <a:lnTo>
                    <a:pt x="48798" y="331538"/>
                  </a:lnTo>
                  <a:lnTo>
                    <a:pt x="50269" y="329123"/>
                  </a:lnTo>
                  <a:lnTo>
                    <a:pt x="51739" y="326799"/>
                  </a:lnTo>
                  <a:lnTo>
                    <a:pt x="53209" y="324535"/>
                  </a:lnTo>
                  <a:lnTo>
                    <a:pt x="54679" y="322338"/>
                  </a:lnTo>
                  <a:lnTo>
                    <a:pt x="56150" y="320246"/>
                  </a:lnTo>
                  <a:lnTo>
                    <a:pt x="57620" y="318215"/>
                  </a:lnTo>
                  <a:lnTo>
                    <a:pt x="59090" y="316244"/>
                  </a:lnTo>
                  <a:lnTo>
                    <a:pt x="60561" y="314378"/>
                  </a:lnTo>
                  <a:lnTo>
                    <a:pt x="62031" y="312577"/>
                  </a:lnTo>
                  <a:lnTo>
                    <a:pt x="63501" y="310834"/>
                  </a:lnTo>
                  <a:lnTo>
                    <a:pt x="64971" y="309180"/>
                  </a:lnTo>
                  <a:lnTo>
                    <a:pt x="66442" y="307598"/>
                  </a:lnTo>
                  <a:lnTo>
                    <a:pt x="67912" y="306070"/>
                  </a:lnTo>
                  <a:lnTo>
                    <a:pt x="69382" y="304613"/>
                  </a:lnTo>
                  <a:lnTo>
                    <a:pt x="70853" y="303231"/>
                  </a:lnTo>
                  <a:lnTo>
                    <a:pt x="72323" y="301897"/>
                  </a:lnTo>
                  <a:lnTo>
                    <a:pt x="73793" y="300617"/>
                  </a:lnTo>
                  <a:lnTo>
                    <a:pt x="75264" y="299407"/>
                  </a:lnTo>
                  <a:lnTo>
                    <a:pt x="76734" y="298237"/>
                  </a:lnTo>
                  <a:lnTo>
                    <a:pt x="78204" y="297106"/>
                  </a:lnTo>
                  <a:lnTo>
                    <a:pt x="79674" y="296034"/>
                  </a:lnTo>
                  <a:lnTo>
                    <a:pt x="81145" y="294992"/>
                  </a:lnTo>
                  <a:lnTo>
                    <a:pt x="82615" y="293976"/>
                  </a:lnTo>
                  <a:lnTo>
                    <a:pt x="84085" y="292997"/>
                  </a:lnTo>
                  <a:lnTo>
                    <a:pt x="85556" y="292038"/>
                  </a:lnTo>
                  <a:lnTo>
                    <a:pt x="87026" y="291093"/>
                  </a:lnTo>
                  <a:lnTo>
                    <a:pt x="88496" y="290162"/>
                  </a:lnTo>
                  <a:lnTo>
                    <a:pt x="89966" y="289237"/>
                  </a:lnTo>
                  <a:lnTo>
                    <a:pt x="91437" y="288310"/>
                  </a:lnTo>
                  <a:lnTo>
                    <a:pt x="92907" y="287380"/>
                  </a:lnTo>
                  <a:lnTo>
                    <a:pt x="94377" y="286433"/>
                  </a:lnTo>
                  <a:lnTo>
                    <a:pt x="95848" y="285469"/>
                  </a:lnTo>
                  <a:lnTo>
                    <a:pt x="97318" y="284486"/>
                  </a:lnTo>
                  <a:lnTo>
                    <a:pt x="98788" y="283458"/>
                  </a:lnTo>
                  <a:lnTo>
                    <a:pt x="100258" y="282398"/>
                  </a:lnTo>
                  <a:lnTo>
                    <a:pt x="101729" y="281303"/>
                  </a:lnTo>
                  <a:lnTo>
                    <a:pt x="103199" y="280141"/>
                  </a:lnTo>
                  <a:lnTo>
                    <a:pt x="104669" y="278923"/>
                  </a:lnTo>
                  <a:lnTo>
                    <a:pt x="106140" y="277655"/>
                  </a:lnTo>
                  <a:lnTo>
                    <a:pt x="107610" y="276305"/>
                  </a:lnTo>
                  <a:lnTo>
                    <a:pt x="109080" y="274871"/>
                  </a:lnTo>
                  <a:lnTo>
                    <a:pt x="110550" y="273370"/>
                  </a:lnTo>
                  <a:lnTo>
                    <a:pt x="112021" y="271781"/>
                  </a:lnTo>
                  <a:lnTo>
                    <a:pt x="113491" y="270074"/>
                  </a:lnTo>
                  <a:lnTo>
                    <a:pt x="114961" y="268287"/>
                  </a:lnTo>
                  <a:lnTo>
                    <a:pt x="116432" y="266409"/>
                  </a:lnTo>
                  <a:lnTo>
                    <a:pt x="117902" y="264379"/>
                  </a:lnTo>
                  <a:lnTo>
                    <a:pt x="119372" y="262256"/>
                  </a:lnTo>
                  <a:lnTo>
                    <a:pt x="120842" y="260039"/>
                  </a:lnTo>
                  <a:lnTo>
                    <a:pt x="122313" y="257652"/>
                  </a:lnTo>
                  <a:lnTo>
                    <a:pt x="123783" y="255154"/>
                  </a:lnTo>
                  <a:lnTo>
                    <a:pt x="125253" y="252551"/>
                  </a:lnTo>
                  <a:lnTo>
                    <a:pt x="126724" y="249786"/>
                  </a:lnTo>
                  <a:lnTo>
                    <a:pt x="128194" y="246881"/>
                  </a:lnTo>
                  <a:lnTo>
                    <a:pt x="129664" y="243865"/>
                  </a:lnTo>
                  <a:lnTo>
                    <a:pt x="131134" y="240701"/>
                  </a:lnTo>
                  <a:lnTo>
                    <a:pt x="132605" y="237371"/>
                  </a:lnTo>
                  <a:lnTo>
                    <a:pt x="134075" y="233928"/>
                  </a:lnTo>
                  <a:lnTo>
                    <a:pt x="135545" y="230354"/>
                  </a:lnTo>
                  <a:lnTo>
                    <a:pt x="137016" y="226593"/>
                  </a:lnTo>
                  <a:lnTo>
                    <a:pt x="138486" y="222720"/>
                  </a:lnTo>
                  <a:lnTo>
                    <a:pt x="139956" y="218736"/>
                  </a:lnTo>
                  <a:lnTo>
                    <a:pt x="141426" y="214555"/>
                  </a:lnTo>
                  <a:lnTo>
                    <a:pt x="142897" y="210264"/>
                  </a:lnTo>
                  <a:lnTo>
                    <a:pt x="144367" y="205866"/>
                  </a:lnTo>
                  <a:lnTo>
                    <a:pt x="145837" y="201302"/>
                  </a:lnTo>
                  <a:lnTo>
                    <a:pt x="147308" y="196617"/>
                  </a:lnTo>
                  <a:lnTo>
                    <a:pt x="148778" y="191835"/>
                  </a:lnTo>
                  <a:lnTo>
                    <a:pt x="150248" y="186919"/>
                  </a:lnTo>
                  <a:lnTo>
                    <a:pt x="151719" y="181878"/>
                  </a:lnTo>
                  <a:lnTo>
                    <a:pt x="153189" y="176751"/>
                  </a:lnTo>
                  <a:lnTo>
                    <a:pt x="154659" y="171524"/>
                  </a:lnTo>
                  <a:lnTo>
                    <a:pt x="156129" y="166177"/>
                  </a:lnTo>
                  <a:lnTo>
                    <a:pt x="157600" y="160759"/>
                  </a:lnTo>
                  <a:lnTo>
                    <a:pt x="159070" y="155272"/>
                  </a:lnTo>
                  <a:lnTo>
                    <a:pt x="160540" y="149679"/>
                  </a:lnTo>
                  <a:lnTo>
                    <a:pt x="162011" y="144034"/>
                  </a:lnTo>
                  <a:lnTo>
                    <a:pt x="163481" y="138340"/>
                  </a:lnTo>
                  <a:lnTo>
                    <a:pt x="164951" y="132577"/>
                  </a:lnTo>
                  <a:lnTo>
                    <a:pt x="166421" y="126776"/>
                  </a:lnTo>
                  <a:lnTo>
                    <a:pt x="167892" y="120947"/>
                  </a:lnTo>
                  <a:lnTo>
                    <a:pt x="169362" y="115086"/>
                  </a:lnTo>
                  <a:lnTo>
                    <a:pt x="170832" y="109209"/>
                  </a:lnTo>
                  <a:lnTo>
                    <a:pt x="172303" y="103325"/>
                  </a:lnTo>
                  <a:lnTo>
                    <a:pt x="173773" y="97441"/>
                  </a:lnTo>
                  <a:lnTo>
                    <a:pt x="175243" y="91571"/>
                  </a:lnTo>
                  <a:lnTo>
                    <a:pt x="176713" y="85718"/>
                  </a:lnTo>
                  <a:lnTo>
                    <a:pt x="178184" y="79888"/>
                  </a:lnTo>
                  <a:lnTo>
                    <a:pt x="179654" y="74113"/>
                  </a:lnTo>
                  <a:lnTo>
                    <a:pt x="181124" y="68380"/>
                  </a:lnTo>
                  <a:lnTo>
                    <a:pt x="182595" y="62690"/>
                  </a:lnTo>
                  <a:lnTo>
                    <a:pt x="184065" y="57094"/>
                  </a:lnTo>
                  <a:lnTo>
                    <a:pt x="185535" y="51568"/>
                  </a:lnTo>
                  <a:lnTo>
                    <a:pt x="187005" y="46111"/>
                  </a:lnTo>
                  <a:lnTo>
                    <a:pt x="188476" y="40771"/>
                  </a:lnTo>
                  <a:lnTo>
                    <a:pt x="189946" y="35542"/>
                  </a:lnTo>
                  <a:lnTo>
                    <a:pt x="191416" y="30405"/>
                  </a:lnTo>
                  <a:lnTo>
                    <a:pt x="192887" y="25400"/>
                  </a:lnTo>
                  <a:lnTo>
                    <a:pt x="194357" y="20554"/>
                  </a:lnTo>
                  <a:lnTo>
                    <a:pt x="195827" y="15823"/>
                  </a:lnTo>
                  <a:lnTo>
                    <a:pt x="197297" y="11229"/>
                  </a:lnTo>
                  <a:lnTo>
                    <a:pt x="198768" y="6848"/>
                  </a:lnTo>
                  <a:lnTo>
                    <a:pt x="200238" y="2603"/>
                  </a:lnTo>
                  <a:lnTo>
                    <a:pt x="201170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13"/>
            <p:cNvSpPr/>
            <p:nvPr/>
          </p:nvSpPr>
          <p:spPr>
            <a:xfrm>
              <a:off x="2885220" y="1063828"/>
              <a:ext cx="289783" cy="458121"/>
            </a:xfrm>
            <a:custGeom>
              <a:avLst/>
              <a:gdLst/>
              <a:ahLst/>
              <a:cxnLst/>
              <a:rect l="0" t="0" r="0" b="0"/>
              <a:pathLst>
                <a:path w="289783" h="458121">
                  <a:moveTo>
                    <a:pt x="0" y="0"/>
                  </a:moveTo>
                  <a:lnTo>
                    <a:pt x="903" y="2360"/>
                  </a:lnTo>
                  <a:lnTo>
                    <a:pt x="2373" y="6362"/>
                  </a:lnTo>
                  <a:lnTo>
                    <a:pt x="3843" y="10464"/>
                  </a:lnTo>
                  <a:lnTo>
                    <a:pt x="5313" y="14677"/>
                  </a:lnTo>
                  <a:lnTo>
                    <a:pt x="6784" y="19029"/>
                  </a:lnTo>
                  <a:lnTo>
                    <a:pt x="8254" y="23453"/>
                  </a:lnTo>
                  <a:lnTo>
                    <a:pt x="9724" y="27948"/>
                  </a:lnTo>
                  <a:lnTo>
                    <a:pt x="11195" y="32547"/>
                  </a:lnTo>
                  <a:lnTo>
                    <a:pt x="12665" y="37194"/>
                  </a:lnTo>
                  <a:lnTo>
                    <a:pt x="14135" y="41884"/>
                  </a:lnTo>
                  <a:lnTo>
                    <a:pt x="15605" y="46627"/>
                  </a:lnTo>
                  <a:lnTo>
                    <a:pt x="17076" y="51397"/>
                  </a:lnTo>
                  <a:lnTo>
                    <a:pt x="18546" y="56184"/>
                  </a:lnTo>
                  <a:lnTo>
                    <a:pt x="20016" y="60986"/>
                  </a:lnTo>
                  <a:lnTo>
                    <a:pt x="21487" y="65787"/>
                  </a:lnTo>
                  <a:lnTo>
                    <a:pt x="22957" y="70580"/>
                  </a:lnTo>
                  <a:lnTo>
                    <a:pt x="24427" y="75361"/>
                  </a:lnTo>
                  <a:lnTo>
                    <a:pt x="25897" y="80108"/>
                  </a:lnTo>
                  <a:lnTo>
                    <a:pt x="27368" y="84828"/>
                  </a:lnTo>
                  <a:lnTo>
                    <a:pt x="28838" y="89518"/>
                  </a:lnTo>
                  <a:lnTo>
                    <a:pt x="30308" y="94141"/>
                  </a:lnTo>
                  <a:lnTo>
                    <a:pt x="31779" y="98721"/>
                  </a:lnTo>
                  <a:lnTo>
                    <a:pt x="33249" y="103255"/>
                  </a:lnTo>
                  <a:lnTo>
                    <a:pt x="34719" y="107706"/>
                  </a:lnTo>
                  <a:lnTo>
                    <a:pt x="36189" y="112094"/>
                  </a:lnTo>
                  <a:lnTo>
                    <a:pt x="37660" y="116426"/>
                  </a:lnTo>
                  <a:lnTo>
                    <a:pt x="39130" y="120671"/>
                  </a:lnTo>
                  <a:lnTo>
                    <a:pt x="40600" y="124833"/>
                  </a:lnTo>
                  <a:lnTo>
                    <a:pt x="42071" y="128934"/>
                  </a:lnTo>
                  <a:lnTo>
                    <a:pt x="43541" y="132953"/>
                  </a:lnTo>
                  <a:lnTo>
                    <a:pt x="45011" y="136874"/>
                  </a:lnTo>
                  <a:lnTo>
                    <a:pt x="46482" y="140731"/>
                  </a:lnTo>
                  <a:lnTo>
                    <a:pt x="47952" y="144520"/>
                  </a:lnTo>
                  <a:lnTo>
                    <a:pt x="49422" y="148201"/>
                  </a:lnTo>
                  <a:lnTo>
                    <a:pt x="50892" y="151822"/>
                  </a:lnTo>
                  <a:lnTo>
                    <a:pt x="52363" y="155383"/>
                  </a:lnTo>
                  <a:lnTo>
                    <a:pt x="53833" y="158847"/>
                  </a:lnTo>
                  <a:lnTo>
                    <a:pt x="55303" y="162252"/>
                  </a:lnTo>
                  <a:lnTo>
                    <a:pt x="56774" y="165606"/>
                  </a:lnTo>
                  <a:lnTo>
                    <a:pt x="58244" y="168886"/>
                  </a:lnTo>
                  <a:lnTo>
                    <a:pt x="59714" y="172111"/>
                  </a:lnTo>
                  <a:lnTo>
                    <a:pt x="61184" y="175295"/>
                  </a:lnTo>
                  <a:lnTo>
                    <a:pt x="62655" y="178429"/>
                  </a:lnTo>
                  <a:lnTo>
                    <a:pt x="64125" y="181517"/>
                  </a:lnTo>
                  <a:lnTo>
                    <a:pt x="65595" y="184578"/>
                  </a:lnTo>
                  <a:lnTo>
                    <a:pt x="67066" y="187611"/>
                  </a:lnTo>
                  <a:lnTo>
                    <a:pt x="68536" y="190615"/>
                  </a:lnTo>
                  <a:lnTo>
                    <a:pt x="70006" y="193606"/>
                  </a:lnTo>
                  <a:lnTo>
                    <a:pt x="71476" y="196586"/>
                  </a:lnTo>
                  <a:lnTo>
                    <a:pt x="72947" y="199560"/>
                  </a:lnTo>
                  <a:lnTo>
                    <a:pt x="74417" y="202537"/>
                  </a:lnTo>
                  <a:lnTo>
                    <a:pt x="75887" y="205518"/>
                  </a:lnTo>
                  <a:lnTo>
                    <a:pt x="77358" y="208514"/>
                  </a:lnTo>
                  <a:lnTo>
                    <a:pt x="78828" y="211531"/>
                  </a:lnTo>
                  <a:lnTo>
                    <a:pt x="80298" y="214567"/>
                  </a:lnTo>
                  <a:lnTo>
                    <a:pt x="81768" y="217634"/>
                  </a:lnTo>
                  <a:lnTo>
                    <a:pt x="83239" y="220741"/>
                  </a:lnTo>
                  <a:lnTo>
                    <a:pt x="84709" y="223880"/>
                  </a:lnTo>
                  <a:lnTo>
                    <a:pt x="86179" y="227060"/>
                  </a:lnTo>
                  <a:lnTo>
                    <a:pt x="87650" y="230301"/>
                  </a:lnTo>
                  <a:lnTo>
                    <a:pt x="89120" y="233584"/>
                  </a:lnTo>
                  <a:lnTo>
                    <a:pt x="90590" y="236912"/>
                  </a:lnTo>
                  <a:lnTo>
                    <a:pt x="92060" y="240322"/>
                  </a:lnTo>
                  <a:lnTo>
                    <a:pt x="93531" y="243781"/>
                  </a:lnTo>
                  <a:lnTo>
                    <a:pt x="95001" y="247291"/>
                  </a:lnTo>
                  <a:lnTo>
                    <a:pt x="96471" y="250885"/>
                  </a:lnTo>
                  <a:lnTo>
                    <a:pt x="97942" y="254541"/>
                  </a:lnTo>
                  <a:lnTo>
                    <a:pt x="99412" y="258250"/>
                  </a:lnTo>
                  <a:lnTo>
                    <a:pt x="100882" y="262038"/>
                  </a:lnTo>
                  <a:lnTo>
                    <a:pt x="102352" y="265898"/>
                  </a:lnTo>
                  <a:lnTo>
                    <a:pt x="103823" y="269811"/>
                  </a:lnTo>
                  <a:lnTo>
                    <a:pt x="105293" y="273792"/>
                  </a:lnTo>
                  <a:lnTo>
                    <a:pt x="106763" y="277851"/>
                  </a:lnTo>
                  <a:lnTo>
                    <a:pt x="108234" y="281960"/>
                  </a:lnTo>
                  <a:lnTo>
                    <a:pt x="109704" y="286122"/>
                  </a:lnTo>
                  <a:lnTo>
                    <a:pt x="111174" y="290363"/>
                  </a:lnTo>
                  <a:lnTo>
                    <a:pt x="112644" y="294646"/>
                  </a:lnTo>
                  <a:lnTo>
                    <a:pt x="114115" y="298970"/>
                  </a:lnTo>
                  <a:lnTo>
                    <a:pt x="115585" y="303360"/>
                  </a:lnTo>
                  <a:lnTo>
                    <a:pt x="117055" y="307785"/>
                  </a:lnTo>
                  <a:lnTo>
                    <a:pt x="118526" y="312241"/>
                  </a:lnTo>
                  <a:lnTo>
                    <a:pt x="119996" y="316739"/>
                  </a:lnTo>
                  <a:lnTo>
                    <a:pt x="121466" y="321263"/>
                  </a:lnTo>
                  <a:lnTo>
                    <a:pt x="122937" y="325806"/>
                  </a:lnTo>
                  <a:lnTo>
                    <a:pt x="124407" y="330368"/>
                  </a:lnTo>
                  <a:lnTo>
                    <a:pt x="125877" y="334941"/>
                  </a:lnTo>
                  <a:lnTo>
                    <a:pt x="127347" y="339517"/>
                  </a:lnTo>
                  <a:lnTo>
                    <a:pt x="128818" y="344093"/>
                  </a:lnTo>
                  <a:lnTo>
                    <a:pt x="130288" y="348658"/>
                  </a:lnTo>
                  <a:lnTo>
                    <a:pt x="131758" y="353209"/>
                  </a:lnTo>
                  <a:lnTo>
                    <a:pt x="133229" y="357745"/>
                  </a:lnTo>
                  <a:lnTo>
                    <a:pt x="134699" y="362241"/>
                  </a:lnTo>
                  <a:lnTo>
                    <a:pt x="136169" y="366706"/>
                  </a:lnTo>
                  <a:lnTo>
                    <a:pt x="137639" y="371138"/>
                  </a:lnTo>
                  <a:lnTo>
                    <a:pt x="139110" y="375509"/>
                  </a:lnTo>
                  <a:lnTo>
                    <a:pt x="140580" y="379824"/>
                  </a:lnTo>
                  <a:lnTo>
                    <a:pt x="142050" y="384089"/>
                  </a:lnTo>
                  <a:lnTo>
                    <a:pt x="143521" y="388279"/>
                  </a:lnTo>
                  <a:lnTo>
                    <a:pt x="144991" y="392383"/>
                  </a:lnTo>
                  <a:lnTo>
                    <a:pt x="146461" y="396420"/>
                  </a:lnTo>
                  <a:lnTo>
                    <a:pt x="147931" y="400375"/>
                  </a:lnTo>
                  <a:lnTo>
                    <a:pt x="149402" y="404208"/>
                  </a:lnTo>
                  <a:lnTo>
                    <a:pt x="150872" y="407961"/>
                  </a:lnTo>
                  <a:lnTo>
                    <a:pt x="152342" y="411629"/>
                  </a:lnTo>
                  <a:lnTo>
                    <a:pt x="153813" y="415139"/>
                  </a:lnTo>
                  <a:lnTo>
                    <a:pt x="155283" y="418555"/>
                  </a:lnTo>
                  <a:lnTo>
                    <a:pt x="156753" y="421876"/>
                  </a:lnTo>
                  <a:lnTo>
                    <a:pt x="158223" y="425031"/>
                  </a:lnTo>
                  <a:lnTo>
                    <a:pt x="159694" y="428065"/>
                  </a:lnTo>
                  <a:lnTo>
                    <a:pt x="161164" y="430993"/>
                  </a:lnTo>
                  <a:lnTo>
                    <a:pt x="162634" y="433761"/>
                  </a:lnTo>
                  <a:lnTo>
                    <a:pt x="164105" y="436377"/>
                  </a:lnTo>
                  <a:lnTo>
                    <a:pt x="165575" y="438879"/>
                  </a:lnTo>
                  <a:lnTo>
                    <a:pt x="167045" y="441231"/>
                  </a:lnTo>
                  <a:lnTo>
                    <a:pt x="168515" y="443402"/>
                  </a:lnTo>
                  <a:lnTo>
                    <a:pt x="169986" y="445451"/>
                  </a:lnTo>
                  <a:lnTo>
                    <a:pt x="171456" y="447369"/>
                  </a:lnTo>
                  <a:lnTo>
                    <a:pt x="172926" y="449077"/>
                  </a:lnTo>
                  <a:lnTo>
                    <a:pt x="174397" y="450660"/>
                  </a:lnTo>
                  <a:lnTo>
                    <a:pt x="175867" y="452121"/>
                  </a:lnTo>
                  <a:lnTo>
                    <a:pt x="177337" y="453370"/>
                  </a:lnTo>
                  <a:lnTo>
                    <a:pt x="178807" y="454483"/>
                  </a:lnTo>
                  <a:lnTo>
                    <a:pt x="180278" y="455474"/>
                  </a:lnTo>
                  <a:lnTo>
                    <a:pt x="181748" y="456278"/>
                  </a:lnTo>
                  <a:lnTo>
                    <a:pt x="183218" y="456928"/>
                  </a:lnTo>
                  <a:lnTo>
                    <a:pt x="184689" y="457458"/>
                  </a:lnTo>
                  <a:lnTo>
                    <a:pt x="186159" y="457830"/>
                  </a:lnTo>
                  <a:lnTo>
                    <a:pt x="187629" y="458032"/>
                  </a:lnTo>
                  <a:lnTo>
                    <a:pt x="189100" y="458121"/>
                  </a:lnTo>
                  <a:lnTo>
                    <a:pt x="190570" y="458081"/>
                  </a:lnTo>
                  <a:lnTo>
                    <a:pt x="192040" y="457863"/>
                  </a:lnTo>
                  <a:lnTo>
                    <a:pt x="193510" y="457540"/>
                  </a:lnTo>
                  <a:lnTo>
                    <a:pt x="194981" y="457115"/>
                  </a:lnTo>
                  <a:lnTo>
                    <a:pt x="196451" y="456515"/>
                  </a:lnTo>
                  <a:lnTo>
                    <a:pt x="197921" y="455821"/>
                  </a:lnTo>
                  <a:lnTo>
                    <a:pt x="199392" y="455035"/>
                  </a:lnTo>
                  <a:lnTo>
                    <a:pt x="200862" y="454112"/>
                  </a:lnTo>
                  <a:lnTo>
                    <a:pt x="202332" y="453093"/>
                  </a:lnTo>
                  <a:lnTo>
                    <a:pt x="203802" y="451997"/>
                  </a:lnTo>
                  <a:lnTo>
                    <a:pt x="205273" y="450799"/>
                  </a:lnTo>
                  <a:lnTo>
                    <a:pt x="206743" y="449511"/>
                  </a:lnTo>
                  <a:lnTo>
                    <a:pt x="208213" y="448162"/>
                  </a:lnTo>
                  <a:lnTo>
                    <a:pt x="209684" y="446744"/>
                  </a:lnTo>
                  <a:lnTo>
                    <a:pt x="211154" y="445249"/>
                  </a:lnTo>
                  <a:lnTo>
                    <a:pt x="212624" y="443711"/>
                  </a:lnTo>
                  <a:lnTo>
                    <a:pt x="214094" y="442132"/>
                  </a:lnTo>
                  <a:lnTo>
                    <a:pt x="215565" y="440496"/>
                  </a:lnTo>
                  <a:lnTo>
                    <a:pt x="217035" y="438838"/>
                  </a:lnTo>
                  <a:lnTo>
                    <a:pt x="218505" y="437158"/>
                  </a:lnTo>
                  <a:lnTo>
                    <a:pt x="219976" y="435455"/>
                  </a:lnTo>
                  <a:lnTo>
                    <a:pt x="221446" y="433746"/>
                  </a:lnTo>
                  <a:lnTo>
                    <a:pt x="222916" y="432036"/>
                  </a:lnTo>
                  <a:lnTo>
                    <a:pt x="224386" y="430332"/>
                  </a:lnTo>
                  <a:lnTo>
                    <a:pt x="225857" y="428645"/>
                  </a:lnTo>
                  <a:lnTo>
                    <a:pt x="227327" y="426976"/>
                  </a:lnTo>
                  <a:lnTo>
                    <a:pt x="228797" y="425334"/>
                  </a:lnTo>
                  <a:lnTo>
                    <a:pt x="230268" y="423740"/>
                  </a:lnTo>
                  <a:lnTo>
                    <a:pt x="231738" y="422181"/>
                  </a:lnTo>
                  <a:lnTo>
                    <a:pt x="233208" y="420665"/>
                  </a:lnTo>
                  <a:lnTo>
                    <a:pt x="234678" y="419229"/>
                  </a:lnTo>
                  <a:lnTo>
                    <a:pt x="236149" y="417846"/>
                  </a:lnTo>
                  <a:lnTo>
                    <a:pt x="237619" y="416518"/>
                  </a:lnTo>
                  <a:lnTo>
                    <a:pt x="239089" y="415296"/>
                  </a:lnTo>
                  <a:lnTo>
                    <a:pt x="240560" y="414147"/>
                  </a:lnTo>
                  <a:lnTo>
                    <a:pt x="242030" y="413068"/>
                  </a:lnTo>
                  <a:lnTo>
                    <a:pt x="243500" y="412103"/>
                  </a:lnTo>
                  <a:lnTo>
                    <a:pt x="244970" y="411239"/>
                  </a:lnTo>
                  <a:lnTo>
                    <a:pt x="246441" y="410456"/>
                  </a:lnTo>
                  <a:lnTo>
                    <a:pt x="247911" y="409786"/>
                  </a:lnTo>
                  <a:lnTo>
                    <a:pt x="249381" y="409246"/>
                  </a:lnTo>
                  <a:lnTo>
                    <a:pt x="250852" y="408797"/>
                  </a:lnTo>
                  <a:lnTo>
                    <a:pt x="252322" y="408452"/>
                  </a:lnTo>
                  <a:lnTo>
                    <a:pt x="253792" y="408264"/>
                  </a:lnTo>
                  <a:lnTo>
                    <a:pt x="255262" y="408172"/>
                  </a:lnTo>
                  <a:lnTo>
                    <a:pt x="256733" y="408175"/>
                  </a:lnTo>
                  <a:lnTo>
                    <a:pt x="258203" y="408351"/>
                  </a:lnTo>
                  <a:lnTo>
                    <a:pt x="259673" y="408627"/>
                  </a:lnTo>
                  <a:lnTo>
                    <a:pt x="261144" y="409001"/>
                  </a:lnTo>
                  <a:lnTo>
                    <a:pt x="262614" y="409528"/>
                  </a:lnTo>
                  <a:lnTo>
                    <a:pt x="264084" y="410172"/>
                  </a:lnTo>
                  <a:lnTo>
                    <a:pt x="265555" y="410910"/>
                  </a:lnTo>
                  <a:lnTo>
                    <a:pt x="267025" y="411780"/>
                  </a:lnTo>
                  <a:lnTo>
                    <a:pt x="268495" y="412777"/>
                  </a:lnTo>
                  <a:lnTo>
                    <a:pt x="269965" y="413864"/>
                  </a:lnTo>
                  <a:lnTo>
                    <a:pt x="271436" y="415056"/>
                  </a:lnTo>
                  <a:lnTo>
                    <a:pt x="272906" y="416382"/>
                  </a:lnTo>
                  <a:lnTo>
                    <a:pt x="274376" y="417788"/>
                  </a:lnTo>
                  <a:lnTo>
                    <a:pt x="275847" y="419275"/>
                  </a:lnTo>
                  <a:lnTo>
                    <a:pt x="277317" y="420894"/>
                  </a:lnTo>
                  <a:lnTo>
                    <a:pt x="278787" y="422581"/>
                  </a:lnTo>
                  <a:lnTo>
                    <a:pt x="280257" y="424336"/>
                  </a:lnTo>
                  <a:lnTo>
                    <a:pt x="281728" y="426194"/>
                  </a:lnTo>
                  <a:lnTo>
                    <a:pt x="283198" y="428117"/>
                  </a:lnTo>
                  <a:lnTo>
                    <a:pt x="284668" y="430094"/>
                  </a:lnTo>
                  <a:lnTo>
                    <a:pt x="286139" y="432144"/>
                  </a:lnTo>
                  <a:lnTo>
                    <a:pt x="287609" y="434253"/>
                  </a:lnTo>
                  <a:lnTo>
                    <a:pt x="289079" y="436401"/>
                  </a:lnTo>
                  <a:lnTo>
                    <a:pt x="289783" y="437451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14"/>
            <p:cNvSpPr/>
            <p:nvPr/>
          </p:nvSpPr>
          <p:spPr>
            <a:xfrm>
              <a:off x="265513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15"/>
            <p:cNvSpPr/>
            <p:nvPr/>
          </p:nvSpPr>
          <p:spPr>
            <a:xfrm>
              <a:off x="2664699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16"/>
            <p:cNvSpPr/>
            <p:nvPr/>
          </p:nvSpPr>
          <p:spPr>
            <a:xfrm>
              <a:off x="267828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7"/>
            <p:cNvSpPr/>
            <p:nvPr/>
          </p:nvSpPr>
          <p:spPr>
            <a:xfrm>
              <a:off x="2693888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8"/>
            <p:cNvSpPr/>
            <p:nvPr/>
          </p:nvSpPr>
          <p:spPr>
            <a:xfrm>
              <a:off x="2707476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9"/>
            <p:cNvSpPr/>
            <p:nvPr/>
          </p:nvSpPr>
          <p:spPr>
            <a:xfrm>
              <a:off x="2719554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20"/>
            <p:cNvSpPr/>
            <p:nvPr/>
          </p:nvSpPr>
          <p:spPr>
            <a:xfrm>
              <a:off x="2730123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21"/>
            <p:cNvSpPr/>
            <p:nvPr/>
          </p:nvSpPr>
          <p:spPr>
            <a:xfrm>
              <a:off x="2735155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22"/>
            <p:cNvSpPr/>
            <p:nvPr/>
          </p:nvSpPr>
          <p:spPr>
            <a:xfrm>
              <a:off x="2758809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l23"/>
            <p:cNvSpPr/>
            <p:nvPr/>
          </p:nvSpPr>
          <p:spPr>
            <a:xfrm>
              <a:off x="2784978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pl24"/>
            <p:cNvSpPr/>
            <p:nvPr/>
          </p:nvSpPr>
          <p:spPr>
            <a:xfrm>
              <a:off x="2796050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pl25"/>
            <p:cNvSpPr/>
            <p:nvPr/>
          </p:nvSpPr>
          <p:spPr>
            <a:xfrm>
              <a:off x="2802592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" name="pl26"/>
            <p:cNvSpPr/>
            <p:nvPr/>
          </p:nvSpPr>
          <p:spPr>
            <a:xfrm>
              <a:off x="2807625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" name="pl27"/>
            <p:cNvSpPr/>
            <p:nvPr/>
          </p:nvSpPr>
          <p:spPr>
            <a:xfrm>
              <a:off x="2809638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pl28"/>
            <p:cNvSpPr/>
            <p:nvPr/>
          </p:nvSpPr>
          <p:spPr>
            <a:xfrm>
              <a:off x="2817690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pl29"/>
            <p:cNvSpPr/>
            <p:nvPr/>
          </p:nvSpPr>
          <p:spPr>
            <a:xfrm>
              <a:off x="2819200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pl30"/>
            <p:cNvSpPr/>
            <p:nvPr/>
          </p:nvSpPr>
          <p:spPr>
            <a:xfrm>
              <a:off x="284033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pl31"/>
            <p:cNvSpPr/>
            <p:nvPr/>
          </p:nvSpPr>
          <p:spPr>
            <a:xfrm>
              <a:off x="284033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pl32"/>
            <p:cNvSpPr/>
            <p:nvPr/>
          </p:nvSpPr>
          <p:spPr>
            <a:xfrm>
              <a:off x="2842350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" name="pl33"/>
            <p:cNvSpPr/>
            <p:nvPr/>
          </p:nvSpPr>
          <p:spPr>
            <a:xfrm>
              <a:off x="2843859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" name="pl34"/>
            <p:cNvSpPr/>
            <p:nvPr/>
          </p:nvSpPr>
          <p:spPr>
            <a:xfrm>
              <a:off x="2847885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pl35"/>
            <p:cNvSpPr/>
            <p:nvPr/>
          </p:nvSpPr>
          <p:spPr>
            <a:xfrm>
              <a:off x="2854428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pl36"/>
            <p:cNvSpPr/>
            <p:nvPr/>
          </p:nvSpPr>
          <p:spPr>
            <a:xfrm>
              <a:off x="2855434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pl37"/>
            <p:cNvSpPr/>
            <p:nvPr/>
          </p:nvSpPr>
          <p:spPr>
            <a:xfrm>
              <a:off x="2872545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pl38"/>
            <p:cNvSpPr/>
            <p:nvPr/>
          </p:nvSpPr>
          <p:spPr>
            <a:xfrm>
              <a:off x="2875061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pl39"/>
            <p:cNvSpPr/>
            <p:nvPr/>
          </p:nvSpPr>
          <p:spPr>
            <a:xfrm>
              <a:off x="287908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" name="pl40"/>
            <p:cNvSpPr/>
            <p:nvPr/>
          </p:nvSpPr>
          <p:spPr>
            <a:xfrm>
              <a:off x="2880094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" name="pl41"/>
            <p:cNvSpPr/>
            <p:nvPr/>
          </p:nvSpPr>
          <p:spPr>
            <a:xfrm>
              <a:off x="2880094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" name="pl42"/>
            <p:cNvSpPr/>
            <p:nvPr/>
          </p:nvSpPr>
          <p:spPr>
            <a:xfrm>
              <a:off x="288210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" name="pl43"/>
            <p:cNvSpPr/>
            <p:nvPr/>
          </p:nvSpPr>
          <p:spPr>
            <a:xfrm>
              <a:off x="2886133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" name="pl44"/>
            <p:cNvSpPr/>
            <p:nvPr/>
          </p:nvSpPr>
          <p:spPr>
            <a:xfrm>
              <a:off x="2886636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" name="pl45"/>
            <p:cNvSpPr/>
            <p:nvPr/>
          </p:nvSpPr>
          <p:spPr>
            <a:xfrm>
              <a:off x="2889153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" name="pl46"/>
            <p:cNvSpPr/>
            <p:nvPr/>
          </p:nvSpPr>
          <p:spPr>
            <a:xfrm>
              <a:off x="2925891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" name="pl47"/>
            <p:cNvSpPr/>
            <p:nvPr/>
          </p:nvSpPr>
          <p:spPr>
            <a:xfrm>
              <a:off x="292991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" name="pl48"/>
            <p:cNvSpPr/>
            <p:nvPr/>
          </p:nvSpPr>
          <p:spPr>
            <a:xfrm>
              <a:off x="2938472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" name="pl49"/>
            <p:cNvSpPr/>
            <p:nvPr/>
          </p:nvSpPr>
          <p:spPr>
            <a:xfrm>
              <a:off x="2942498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" name="pl50"/>
            <p:cNvSpPr/>
            <p:nvPr/>
          </p:nvSpPr>
          <p:spPr>
            <a:xfrm>
              <a:off x="295004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" name="pl51"/>
            <p:cNvSpPr/>
            <p:nvPr/>
          </p:nvSpPr>
          <p:spPr>
            <a:xfrm>
              <a:off x="297319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pl52"/>
            <p:cNvSpPr/>
            <p:nvPr/>
          </p:nvSpPr>
          <p:spPr>
            <a:xfrm>
              <a:off x="2977726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" name="pl53"/>
            <p:cNvSpPr/>
            <p:nvPr/>
          </p:nvSpPr>
          <p:spPr>
            <a:xfrm>
              <a:off x="2983765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" name="pl54"/>
            <p:cNvSpPr/>
            <p:nvPr/>
          </p:nvSpPr>
          <p:spPr>
            <a:xfrm>
              <a:off x="2988798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l55"/>
            <p:cNvSpPr/>
            <p:nvPr/>
          </p:nvSpPr>
          <p:spPr>
            <a:xfrm>
              <a:off x="2996850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l56"/>
            <p:cNvSpPr/>
            <p:nvPr/>
          </p:nvSpPr>
          <p:spPr>
            <a:xfrm>
              <a:off x="301647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l57"/>
            <p:cNvSpPr/>
            <p:nvPr/>
          </p:nvSpPr>
          <p:spPr>
            <a:xfrm>
              <a:off x="3119645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l58"/>
            <p:cNvSpPr/>
            <p:nvPr/>
          </p:nvSpPr>
          <p:spPr>
            <a:xfrm>
              <a:off x="3144808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l59"/>
            <p:cNvSpPr/>
            <p:nvPr/>
          </p:nvSpPr>
          <p:spPr>
            <a:xfrm>
              <a:off x="3145815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l60"/>
            <p:cNvSpPr/>
            <p:nvPr/>
          </p:nvSpPr>
          <p:spPr>
            <a:xfrm>
              <a:off x="315386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tx61"/>
            <p:cNvSpPr/>
            <p:nvPr/>
          </p:nvSpPr>
          <p:spPr>
            <a:xfrm>
              <a:off x="2764277" y="1107299"/>
              <a:ext cx="277933" cy="9422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DBH</a:t>
              </a:r>
            </a:p>
          </p:txBody>
        </p:sp>
        <p:sp>
          <p:nvSpPr>
            <p:cNvPr id="62" name="pl62"/>
            <p:cNvSpPr/>
            <p:nvPr/>
          </p:nvSpPr>
          <p:spPr>
            <a:xfrm>
              <a:off x="2631484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l63"/>
            <p:cNvSpPr/>
            <p:nvPr/>
          </p:nvSpPr>
          <p:spPr>
            <a:xfrm>
              <a:off x="2631484" y="1673870"/>
              <a:ext cx="0" cy="456574"/>
            </a:xfrm>
            <a:custGeom>
              <a:avLst/>
              <a:gdLst/>
              <a:ahLst/>
              <a:cxnLst/>
              <a:rect l="0" t="0" r="0" b="0"/>
              <a:pathLst>
                <a:path h="456574">
                  <a:moveTo>
                    <a:pt x="0" y="456574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l64"/>
            <p:cNvSpPr/>
            <p:nvPr/>
          </p:nvSpPr>
          <p:spPr>
            <a:xfrm>
              <a:off x="2571134" y="2130445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65"/>
            <p:cNvSpPr/>
            <p:nvPr/>
          </p:nvSpPr>
          <p:spPr>
            <a:xfrm>
              <a:off x="2571134" y="2054349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l66"/>
            <p:cNvSpPr/>
            <p:nvPr/>
          </p:nvSpPr>
          <p:spPr>
            <a:xfrm>
              <a:off x="2571134" y="1978253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l67"/>
            <p:cNvSpPr/>
            <p:nvPr/>
          </p:nvSpPr>
          <p:spPr>
            <a:xfrm>
              <a:off x="2571134" y="190215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l68"/>
            <p:cNvSpPr/>
            <p:nvPr/>
          </p:nvSpPr>
          <p:spPr>
            <a:xfrm>
              <a:off x="2571134" y="182606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pl69"/>
            <p:cNvSpPr/>
            <p:nvPr/>
          </p:nvSpPr>
          <p:spPr>
            <a:xfrm>
              <a:off x="2571134" y="174996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pl70"/>
            <p:cNvSpPr/>
            <p:nvPr/>
          </p:nvSpPr>
          <p:spPr>
            <a:xfrm>
              <a:off x="2571134" y="1673870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tx71"/>
            <p:cNvSpPr/>
            <p:nvPr/>
          </p:nvSpPr>
          <p:spPr>
            <a:xfrm rot="-5400000">
              <a:off x="2393917" y="2093659"/>
              <a:ext cx="11188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30</a:t>
              </a:r>
            </a:p>
          </p:txBody>
        </p:sp>
        <p:sp>
          <p:nvSpPr>
            <p:cNvPr id="72" name="tx72"/>
            <p:cNvSpPr/>
            <p:nvPr/>
          </p:nvSpPr>
          <p:spPr>
            <a:xfrm rot="-5400000">
              <a:off x="2394089" y="1865544"/>
              <a:ext cx="111880" cy="732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45</a:t>
              </a:r>
            </a:p>
          </p:txBody>
        </p:sp>
        <p:sp>
          <p:nvSpPr>
            <p:cNvPr id="73" name="tx73"/>
            <p:cNvSpPr/>
            <p:nvPr/>
          </p:nvSpPr>
          <p:spPr>
            <a:xfrm rot="-5400000">
              <a:off x="2393942" y="1637109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60</a:t>
              </a:r>
            </a:p>
          </p:txBody>
        </p:sp>
        <p:sp>
          <p:nvSpPr>
            <p:cNvPr id="74" name="pt74"/>
            <p:cNvSpPr/>
            <p:nvPr/>
          </p:nvSpPr>
          <p:spPr>
            <a:xfrm>
              <a:off x="2906258" y="20486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pt75"/>
            <p:cNvSpPr/>
            <p:nvPr/>
          </p:nvSpPr>
          <p:spPr>
            <a:xfrm>
              <a:off x="2865124" y="20009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pt76"/>
            <p:cNvSpPr/>
            <p:nvPr/>
          </p:nvSpPr>
          <p:spPr>
            <a:xfrm>
              <a:off x="2704650" y="20998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pt77"/>
            <p:cNvSpPr/>
            <p:nvPr/>
          </p:nvSpPr>
          <p:spPr>
            <a:xfrm>
              <a:off x="3123101" y="19298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pt78"/>
            <p:cNvSpPr/>
            <p:nvPr/>
          </p:nvSpPr>
          <p:spPr>
            <a:xfrm>
              <a:off x="2777777" y="19964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t79"/>
            <p:cNvSpPr/>
            <p:nvPr/>
          </p:nvSpPr>
          <p:spPr>
            <a:xfrm>
              <a:off x="2830083" y="20956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t80"/>
            <p:cNvSpPr/>
            <p:nvPr/>
          </p:nvSpPr>
          <p:spPr>
            <a:xfrm>
              <a:off x="2793012" y="20628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t81"/>
            <p:cNvSpPr/>
            <p:nvPr/>
          </p:nvSpPr>
          <p:spPr>
            <a:xfrm>
              <a:off x="2815864" y="20918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t82"/>
            <p:cNvSpPr/>
            <p:nvPr/>
          </p:nvSpPr>
          <p:spPr>
            <a:xfrm>
              <a:off x="2782855" y="2044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t83"/>
            <p:cNvSpPr/>
            <p:nvPr/>
          </p:nvSpPr>
          <p:spPr>
            <a:xfrm>
              <a:off x="2823482" y="20835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t84"/>
            <p:cNvSpPr/>
            <p:nvPr/>
          </p:nvSpPr>
          <p:spPr>
            <a:xfrm>
              <a:off x="2918954" y="20200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t85"/>
            <p:cNvSpPr/>
            <p:nvPr/>
          </p:nvSpPr>
          <p:spPr>
            <a:xfrm>
              <a:off x="2733596" y="19258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t86"/>
            <p:cNvSpPr/>
            <p:nvPr/>
          </p:nvSpPr>
          <p:spPr>
            <a:xfrm>
              <a:off x="2760003" y="18479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t87"/>
            <p:cNvSpPr/>
            <p:nvPr/>
          </p:nvSpPr>
          <p:spPr>
            <a:xfrm>
              <a:off x="2848365" y="2018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t88"/>
            <p:cNvSpPr/>
            <p:nvPr/>
          </p:nvSpPr>
          <p:spPr>
            <a:xfrm>
              <a:off x="2949931" y="20148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t89"/>
            <p:cNvSpPr/>
            <p:nvPr/>
          </p:nvSpPr>
          <p:spPr>
            <a:xfrm>
              <a:off x="2855983" y="20445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pt90"/>
            <p:cNvSpPr/>
            <p:nvPr/>
          </p:nvSpPr>
          <p:spPr>
            <a:xfrm>
              <a:off x="2965674" y="20255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pt91"/>
            <p:cNvSpPr/>
            <p:nvPr/>
          </p:nvSpPr>
          <p:spPr>
            <a:xfrm>
              <a:off x="2794535" y="20262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pt92"/>
            <p:cNvSpPr/>
            <p:nvPr/>
          </p:nvSpPr>
          <p:spPr>
            <a:xfrm>
              <a:off x="2817896" y="20049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pt93"/>
            <p:cNvSpPr/>
            <p:nvPr/>
          </p:nvSpPr>
          <p:spPr>
            <a:xfrm>
              <a:off x="3097709" y="20446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pt94"/>
            <p:cNvSpPr/>
            <p:nvPr/>
          </p:nvSpPr>
          <p:spPr>
            <a:xfrm>
              <a:off x="2668086" y="19378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t95"/>
            <p:cNvSpPr/>
            <p:nvPr/>
          </p:nvSpPr>
          <p:spPr>
            <a:xfrm>
              <a:off x="2693985" y="20740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t96"/>
            <p:cNvSpPr/>
            <p:nvPr/>
          </p:nvSpPr>
          <p:spPr>
            <a:xfrm>
              <a:off x="2681797" y="20312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t97"/>
            <p:cNvSpPr/>
            <p:nvPr/>
          </p:nvSpPr>
          <p:spPr>
            <a:xfrm>
              <a:off x="2855983" y="20706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t98"/>
            <p:cNvSpPr/>
            <p:nvPr/>
          </p:nvSpPr>
          <p:spPr>
            <a:xfrm>
              <a:off x="2926571" y="20164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t99"/>
            <p:cNvSpPr/>
            <p:nvPr/>
          </p:nvSpPr>
          <p:spPr>
            <a:xfrm>
              <a:off x="3132242" y="20573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t100"/>
            <p:cNvSpPr/>
            <p:nvPr/>
          </p:nvSpPr>
          <p:spPr>
            <a:xfrm>
              <a:off x="2638632" y="19217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t101"/>
            <p:cNvSpPr/>
            <p:nvPr/>
          </p:nvSpPr>
          <p:spPr>
            <a:xfrm>
              <a:off x="2854967" y="19907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t102"/>
            <p:cNvSpPr/>
            <p:nvPr/>
          </p:nvSpPr>
          <p:spPr>
            <a:xfrm>
              <a:off x="2831099" y="17973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t103"/>
            <p:cNvSpPr/>
            <p:nvPr/>
          </p:nvSpPr>
          <p:spPr>
            <a:xfrm>
              <a:off x="2993604" y="20114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t104"/>
            <p:cNvSpPr/>
            <p:nvPr/>
          </p:nvSpPr>
          <p:spPr>
            <a:xfrm>
              <a:off x="2914891" y="1608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t105"/>
            <p:cNvSpPr/>
            <p:nvPr/>
          </p:nvSpPr>
          <p:spPr>
            <a:xfrm>
              <a:off x="2815864" y="16048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t106"/>
            <p:cNvSpPr/>
            <p:nvPr/>
          </p:nvSpPr>
          <p:spPr>
            <a:xfrm>
              <a:off x="3124117" y="18594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t107"/>
            <p:cNvSpPr/>
            <p:nvPr/>
          </p:nvSpPr>
          <p:spPr>
            <a:xfrm>
              <a:off x="2862585" y="18381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t108"/>
            <p:cNvSpPr/>
            <p:nvPr/>
          </p:nvSpPr>
          <p:spPr>
            <a:xfrm>
              <a:off x="2960596" y="20903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t109"/>
            <p:cNvSpPr/>
            <p:nvPr/>
          </p:nvSpPr>
          <p:spPr>
            <a:xfrm>
              <a:off x="2858014" y="210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t110"/>
            <p:cNvSpPr/>
            <p:nvPr/>
          </p:nvSpPr>
          <p:spPr>
            <a:xfrm>
              <a:off x="2819419" y="2108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t111"/>
            <p:cNvSpPr/>
            <p:nvPr/>
          </p:nvSpPr>
          <p:spPr>
            <a:xfrm>
              <a:off x="2628983" y="20708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t112"/>
            <p:cNvSpPr/>
            <p:nvPr/>
          </p:nvSpPr>
          <p:spPr>
            <a:xfrm>
              <a:off x="2862077" y="20243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" name="pt113"/>
            <p:cNvSpPr/>
            <p:nvPr/>
          </p:nvSpPr>
          <p:spPr>
            <a:xfrm>
              <a:off x="2973799" y="20238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" name="pt114"/>
            <p:cNvSpPr/>
            <p:nvPr/>
          </p:nvSpPr>
          <p:spPr>
            <a:xfrm>
              <a:off x="2954502" y="204707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pt115"/>
            <p:cNvSpPr/>
            <p:nvPr/>
          </p:nvSpPr>
          <p:spPr>
            <a:xfrm>
              <a:off x="2652343" y="19595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" name="pt116"/>
            <p:cNvSpPr/>
            <p:nvPr/>
          </p:nvSpPr>
          <p:spPr>
            <a:xfrm>
              <a:off x="2902195" y="19637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" name="pt117"/>
            <p:cNvSpPr/>
            <p:nvPr/>
          </p:nvSpPr>
          <p:spPr>
            <a:xfrm>
              <a:off x="2784887" y="19979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" name="pt118"/>
            <p:cNvSpPr/>
            <p:nvPr/>
          </p:nvSpPr>
          <p:spPr>
            <a:xfrm>
              <a:off x="2709728" y="19463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" name="pt119"/>
            <p:cNvSpPr/>
            <p:nvPr/>
          </p:nvSpPr>
          <p:spPr>
            <a:xfrm>
              <a:off x="2850904" y="20840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pt120"/>
            <p:cNvSpPr/>
            <p:nvPr/>
          </p:nvSpPr>
          <p:spPr>
            <a:xfrm>
              <a:off x="2771175" y="19412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pl121"/>
            <p:cNvSpPr/>
            <p:nvPr/>
          </p:nvSpPr>
          <p:spPr>
            <a:xfrm>
              <a:off x="2651615" y="1999019"/>
              <a:ext cx="503258" cy="58665"/>
            </a:xfrm>
            <a:custGeom>
              <a:avLst/>
              <a:gdLst/>
              <a:ahLst/>
              <a:cxnLst/>
              <a:rect l="0" t="0" r="0" b="0"/>
              <a:pathLst>
                <a:path w="503258" h="58665">
                  <a:moveTo>
                    <a:pt x="0" y="10459"/>
                  </a:moveTo>
                  <a:lnTo>
                    <a:pt x="9648" y="11233"/>
                  </a:lnTo>
                  <a:lnTo>
                    <a:pt x="23360" y="12361"/>
                  </a:lnTo>
                  <a:lnTo>
                    <a:pt x="39102" y="13696"/>
                  </a:lnTo>
                  <a:lnTo>
                    <a:pt x="52814" y="14973"/>
                  </a:lnTo>
                  <a:lnTo>
                    <a:pt x="65002" y="16340"/>
                  </a:lnTo>
                  <a:lnTo>
                    <a:pt x="75666" y="17828"/>
                  </a:lnTo>
                  <a:lnTo>
                    <a:pt x="80744" y="18652"/>
                  </a:lnTo>
                  <a:lnTo>
                    <a:pt x="104612" y="23643"/>
                  </a:lnTo>
                  <a:lnTo>
                    <a:pt x="131019" y="31999"/>
                  </a:lnTo>
                  <a:lnTo>
                    <a:pt x="142192" y="35977"/>
                  </a:lnTo>
                  <a:lnTo>
                    <a:pt x="148793" y="36115"/>
                  </a:lnTo>
                  <a:lnTo>
                    <a:pt x="153872" y="36477"/>
                  </a:lnTo>
                  <a:lnTo>
                    <a:pt x="155903" y="36331"/>
                  </a:lnTo>
                  <a:lnTo>
                    <a:pt x="164028" y="38640"/>
                  </a:lnTo>
                  <a:lnTo>
                    <a:pt x="165552" y="38911"/>
                  </a:lnTo>
                  <a:lnTo>
                    <a:pt x="186881" y="51566"/>
                  </a:lnTo>
                  <a:lnTo>
                    <a:pt x="186881" y="51566"/>
                  </a:lnTo>
                  <a:lnTo>
                    <a:pt x="188912" y="52243"/>
                  </a:lnTo>
                  <a:lnTo>
                    <a:pt x="190435" y="52751"/>
                  </a:lnTo>
                  <a:lnTo>
                    <a:pt x="194498" y="53712"/>
                  </a:lnTo>
                  <a:lnTo>
                    <a:pt x="201100" y="55534"/>
                  </a:lnTo>
                  <a:lnTo>
                    <a:pt x="202115" y="55599"/>
                  </a:lnTo>
                  <a:lnTo>
                    <a:pt x="219382" y="58563"/>
                  </a:lnTo>
                  <a:lnTo>
                    <a:pt x="221921" y="58665"/>
                  </a:lnTo>
                  <a:lnTo>
                    <a:pt x="225983" y="58471"/>
                  </a:lnTo>
                  <a:lnTo>
                    <a:pt x="226999" y="58309"/>
                  </a:lnTo>
                  <a:lnTo>
                    <a:pt x="226999" y="58309"/>
                  </a:lnTo>
                  <a:lnTo>
                    <a:pt x="229030" y="57985"/>
                  </a:lnTo>
                  <a:lnTo>
                    <a:pt x="233093" y="56907"/>
                  </a:lnTo>
                  <a:lnTo>
                    <a:pt x="233601" y="56773"/>
                  </a:lnTo>
                  <a:lnTo>
                    <a:pt x="236140" y="55960"/>
                  </a:lnTo>
                  <a:lnTo>
                    <a:pt x="273212" y="54310"/>
                  </a:lnTo>
                  <a:lnTo>
                    <a:pt x="277274" y="54168"/>
                  </a:lnTo>
                  <a:lnTo>
                    <a:pt x="285907" y="53652"/>
                  </a:lnTo>
                  <a:lnTo>
                    <a:pt x="289970" y="53363"/>
                  </a:lnTo>
                  <a:lnTo>
                    <a:pt x="297587" y="52809"/>
                  </a:lnTo>
                  <a:lnTo>
                    <a:pt x="320948" y="51602"/>
                  </a:lnTo>
                  <a:lnTo>
                    <a:pt x="325518" y="51682"/>
                  </a:lnTo>
                  <a:lnTo>
                    <a:pt x="331612" y="52134"/>
                  </a:lnTo>
                  <a:lnTo>
                    <a:pt x="336690" y="52460"/>
                  </a:lnTo>
                  <a:lnTo>
                    <a:pt x="344815" y="53921"/>
                  </a:lnTo>
                  <a:lnTo>
                    <a:pt x="364621" y="43434"/>
                  </a:lnTo>
                  <a:lnTo>
                    <a:pt x="468726" y="10292"/>
                  </a:lnTo>
                  <a:lnTo>
                    <a:pt x="494117" y="2790"/>
                  </a:lnTo>
                  <a:lnTo>
                    <a:pt x="495133" y="2482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pl122"/>
            <p:cNvSpPr/>
            <p:nvPr/>
          </p:nvSpPr>
          <p:spPr>
            <a:xfrm>
              <a:off x="2631484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" name="pt123"/>
            <p:cNvSpPr/>
            <p:nvPr/>
          </p:nvSpPr>
          <p:spPr>
            <a:xfrm>
              <a:off x="2906258" y="22830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pt124"/>
            <p:cNvSpPr/>
            <p:nvPr/>
          </p:nvSpPr>
          <p:spPr>
            <a:xfrm>
              <a:off x="2865124" y="22288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" name="pt125"/>
            <p:cNvSpPr/>
            <p:nvPr/>
          </p:nvSpPr>
          <p:spPr>
            <a:xfrm>
              <a:off x="2704650" y="22699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" name="pt126"/>
            <p:cNvSpPr/>
            <p:nvPr/>
          </p:nvSpPr>
          <p:spPr>
            <a:xfrm>
              <a:off x="3123101" y="22568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" name="pt127"/>
            <p:cNvSpPr/>
            <p:nvPr/>
          </p:nvSpPr>
          <p:spPr>
            <a:xfrm>
              <a:off x="2777777" y="21970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" name="pt128"/>
            <p:cNvSpPr/>
            <p:nvPr/>
          </p:nvSpPr>
          <p:spPr>
            <a:xfrm>
              <a:off x="2830083" y="21895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pt129"/>
            <p:cNvSpPr/>
            <p:nvPr/>
          </p:nvSpPr>
          <p:spPr>
            <a:xfrm>
              <a:off x="2793012" y="22456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pt130"/>
            <p:cNvSpPr/>
            <p:nvPr/>
          </p:nvSpPr>
          <p:spPr>
            <a:xfrm>
              <a:off x="2815864" y="22587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pt131"/>
            <p:cNvSpPr/>
            <p:nvPr/>
          </p:nvSpPr>
          <p:spPr>
            <a:xfrm>
              <a:off x="2782855" y="26478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" name="pt132"/>
            <p:cNvSpPr/>
            <p:nvPr/>
          </p:nvSpPr>
          <p:spPr>
            <a:xfrm>
              <a:off x="2823482" y="25431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pt133"/>
            <p:cNvSpPr/>
            <p:nvPr/>
          </p:nvSpPr>
          <p:spPr>
            <a:xfrm>
              <a:off x="2918954" y="23186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" name="pt134"/>
            <p:cNvSpPr/>
            <p:nvPr/>
          </p:nvSpPr>
          <p:spPr>
            <a:xfrm>
              <a:off x="2733596" y="22512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" name="pt135"/>
            <p:cNvSpPr/>
            <p:nvPr/>
          </p:nvSpPr>
          <p:spPr>
            <a:xfrm>
              <a:off x="2760003" y="22493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" name="pt136"/>
            <p:cNvSpPr/>
            <p:nvPr/>
          </p:nvSpPr>
          <p:spPr>
            <a:xfrm>
              <a:off x="2848365" y="22231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pt137"/>
            <p:cNvSpPr/>
            <p:nvPr/>
          </p:nvSpPr>
          <p:spPr>
            <a:xfrm>
              <a:off x="2949931" y="22868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" name="pt138"/>
            <p:cNvSpPr/>
            <p:nvPr/>
          </p:nvSpPr>
          <p:spPr>
            <a:xfrm>
              <a:off x="2855983" y="22681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pt139"/>
            <p:cNvSpPr/>
            <p:nvPr/>
          </p:nvSpPr>
          <p:spPr>
            <a:xfrm>
              <a:off x="2965674" y="22381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" name="pt140"/>
            <p:cNvSpPr/>
            <p:nvPr/>
          </p:nvSpPr>
          <p:spPr>
            <a:xfrm>
              <a:off x="2794535" y="25113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pt141"/>
            <p:cNvSpPr/>
            <p:nvPr/>
          </p:nvSpPr>
          <p:spPr>
            <a:xfrm>
              <a:off x="2817896" y="22606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" name="pt142"/>
            <p:cNvSpPr/>
            <p:nvPr/>
          </p:nvSpPr>
          <p:spPr>
            <a:xfrm>
              <a:off x="3097709" y="21483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" name="pt143"/>
            <p:cNvSpPr/>
            <p:nvPr/>
          </p:nvSpPr>
          <p:spPr>
            <a:xfrm>
              <a:off x="2668086" y="22269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" name="pt144"/>
            <p:cNvSpPr/>
            <p:nvPr/>
          </p:nvSpPr>
          <p:spPr>
            <a:xfrm>
              <a:off x="2693985" y="22044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" name="pt145"/>
            <p:cNvSpPr/>
            <p:nvPr/>
          </p:nvSpPr>
          <p:spPr>
            <a:xfrm>
              <a:off x="2681797" y="22606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pt146"/>
            <p:cNvSpPr/>
            <p:nvPr/>
          </p:nvSpPr>
          <p:spPr>
            <a:xfrm>
              <a:off x="2855983" y="2195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pt147"/>
            <p:cNvSpPr/>
            <p:nvPr/>
          </p:nvSpPr>
          <p:spPr>
            <a:xfrm>
              <a:off x="2926571" y="22587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" name="pt148"/>
            <p:cNvSpPr/>
            <p:nvPr/>
          </p:nvSpPr>
          <p:spPr>
            <a:xfrm>
              <a:off x="3132242" y="2651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pt149"/>
            <p:cNvSpPr/>
            <p:nvPr/>
          </p:nvSpPr>
          <p:spPr>
            <a:xfrm>
              <a:off x="2638632" y="22811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pt150"/>
            <p:cNvSpPr/>
            <p:nvPr/>
          </p:nvSpPr>
          <p:spPr>
            <a:xfrm>
              <a:off x="2854967" y="25505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pt151"/>
            <p:cNvSpPr/>
            <p:nvPr/>
          </p:nvSpPr>
          <p:spPr>
            <a:xfrm>
              <a:off x="2831099" y="23541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pt152"/>
            <p:cNvSpPr/>
            <p:nvPr/>
          </p:nvSpPr>
          <p:spPr>
            <a:xfrm>
              <a:off x="2993604" y="22213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pt153"/>
            <p:cNvSpPr/>
            <p:nvPr/>
          </p:nvSpPr>
          <p:spPr>
            <a:xfrm>
              <a:off x="2914891" y="24402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pt154"/>
            <p:cNvSpPr/>
            <p:nvPr/>
          </p:nvSpPr>
          <p:spPr>
            <a:xfrm>
              <a:off x="2815864" y="22400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pt155"/>
            <p:cNvSpPr/>
            <p:nvPr/>
          </p:nvSpPr>
          <p:spPr>
            <a:xfrm>
              <a:off x="3124117" y="22587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pt156"/>
            <p:cNvSpPr/>
            <p:nvPr/>
          </p:nvSpPr>
          <p:spPr>
            <a:xfrm>
              <a:off x="2862585" y="22362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pt157"/>
            <p:cNvSpPr/>
            <p:nvPr/>
          </p:nvSpPr>
          <p:spPr>
            <a:xfrm>
              <a:off x="2960596" y="24158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pt158"/>
            <p:cNvSpPr/>
            <p:nvPr/>
          </p:nvSpPr>
          <p:spPr>
            <a:xfrm>
              <a:off x="2858014" y="222507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pt159"/>
            <p:cNvSpPr/>
            <p:nvPr/>
          </p:nvSpPr>
          <p:spPr>
            <a:xfrm>
              <a:off x="2819419" y="22400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pt160"/>
            <p:cNvSpPr/>
            <p:nvPr/>
          </p:nvSpPr>
          <p:spPr>
            <a:xfrm>
              <a:off x="2628983" y="22662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pt161"/>
            <p:cNvSpPr/>
            <p:nvPr/>
          </p:nvSpPr>
          <p:spPr>
            <a:xfrm>
              <a:off x="2862077" y="22419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" name="pt162"/>
            <p:cNvSpPr/>
            <p:nvPr/>
          </p:nvSpPr>
          <p:spPr>
            <a:xfrm>
              <a:off x="2973799" y="24084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pt163"/>
            <p:cNvSpPr/>
            <p:nvPr/>
          </p:nvSpPr>
          <p:spPr>
            <a:xfrm>
              <a:off x="2954502" y="22344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pt164"/>
            <p:cNvSpPr/>
            <p:nvPr/>
          </p:nvSpPr>
          <p:spPr>
            <a:xfrm>
              <a:off x="2652343" y="22288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pt165"/>
            <p:cNvSpPr/>
            <p:nvPr/>
          </p:nvSpPr>
          <p:spPr>
            <a:xfrm>
              <a:off x="2902195" y="23391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pt166"/>
            <p:cNvSpPr/>
            <p:nvPr/>
          </p:nvSpPr>
          <p:spPr>
            <a:xfrm>
              <a:off x="2784887" y="22400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pt167"/>
            <p:cNvSpPr/>
            <p:nvPr/>
          </p:nvSpPr>
          <p:spPr>
            <a:xfrm>
              <a:off x="2709728" y="24720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pt168"/>
            <p:cNvSpPr/>
            <p:nvPr/>
          </p:nvSpPr>
          <p:spPr>
            <a:xfrm>
              <a:off x="2850904" y="23092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pt169"/>
            <p:cNvSpPr/>
            <p:nvPr/>
          </p:nvSpPr>
          <p:spPr>
            <a:xfrm>
              <a:off x="2771175" y="24720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pl170"/>
            <p:cNvSpPr/>
            <p:nvPr/>
          </p:nvSpPr>
          <p:spPr>
            <a:xfrm>
              <a:off x="2651615" y="2252109"/>
              <a:ext cx="503258" cy="62492"/>
            </a:xfrm>
            <a:custGeom>
              <a:avLst/>
              <a:gdLst/>
              <a:ahLst/>
              <a:cxnLst/>
              <a:rect l="0" t="0" r="0" b="0"/>
              <a:pathLst>
                <a:path w="503258" h="62492">
                  <a:moveTo>
                    <a:pt x="0" y="25059"/>
                  </a:moveTo>
                  <a:lnTo>
                    <a:pt x="9648" y="24405"/>
                  </a:lnTo>
                  <a:lnTo>
                    <a:pt x="23360" y="23537"/>
                  </a:lnTo>
                  <a:lnTo>
                    <a:pt x="39102" y="22551"/>
                  </a:lnTo>
                  <a:lnTo>
                    <a:pt x="52814" y="21647"/>
                  </a:lnTo>
                  <a:lnTo>
                    <a:pt x="65002" y="20789"/>
                  </a:lnTo>
                  <a:lnTo>
                    <a:pt x="75666" y="19989"/>
                  </a:lnTo>
                  <a:lnTo>
                    <a:pt x="80744" y="19598"/>
                  </a:lnTo>
                  <a:lnTo>
                    <a:pt x="104612" y="17927"/>
                  </a:lnTo>
                  <a:lnTo>
                    <a:pt x="131019" y="19136"/>
                  </a:lnTo>
                  <a:lnTo>
                    <a:pt x="142192" y="19248"/>
                  </a:lnTo>
                  <a:lnTo>
                    <a:pt x="148793" y="19593"/>
                  </a:lnTo>
                  <a:lnTo>
                    <a:pt x="153872" y="19594"/>
                  </a:lnTo>
                  <a:lnTo>
                    <a:pt x="155903" y="19561"/>
                  </a:lnTo>
                  <a:lnTo>
                    <a:pt x="164028" y="19135"/>
                  </a:lnTo>
                  <a:lnTo>
                    <a:pt x="165552" y="19024"/>
                  </a:lnTo>
                  <a:lnTo>
                    <a:pt x="186881" y="17569"/>
                  </a:lnTo>
                  <a:lnTo>
                    <a:pt x="186881" y="17569"/>
                  </a:lnTo>
                  <a:lnTo>
                    <a:pt x="188912" y="17798"/>
                  </a:lnTo>
                  <a:lnTo>
                    <a:pt x="190435" y="17970"/>
                  </a:lnTo>
                  <a:lnTo>
                    <a:pt x="194498" y="18885"/>
                  </a:lnTo>
                  <a:lnTo>
                    <a:pt x="201100" y="20700"/>
                  </a:lnTo>
                  <a:lnTo>
                    <a:pt x="202115" y="21120"/>
                  </a:lnTo>
                  <a:lnTo>
                    <a:pt x="219382" y="27417"/>
                  </a:lnTo>
                  <a:lnTo>
                    <a:pt x="221921" y="28481"/>
                  </a:lnTo>
                  <a:lnTo>
                    <a:pt x="225983" y="30306"/>
                  </a:lnTo>
                  <a:lnTo>
                    <a:pt x="226999" y="30795"/>
                  </a:lnTo>
                  <a:lnTo>
                    <a:pt x="226999" y="30795"/>
                  </a:lnTo>
                  <a:lnTo>
                    <a:pt x="229030" y="31774"/>
                  </a:lnTo>
                  <a:lnTo>
                    <a:pt x="233093" y="33987"/>
                  </a:lnTo>
                  <a:lnTo>
                    <a:pt x="233601" y="34264"/>
                  </a:lnTo>
                  <a:lnTo>
                    <a:pt x="236140" y="35565"/>
                  </a:lnTo>
                  <a:lnTo>
                    <a:pt x="273212" y="50129"/>
                  </a:lnTo>
                  <a:lnTo>
                    <a:pt x="277274" y="51255"/>
                  </a:lnTo>
                  <a:lnTo>
                    <a:pt x="285907" y="53582"/>
                  </a:lnTo>
                  <a:lnTo>
                    <a:pt x="289970" y="54691"/>
                  </a:lnTo>
                  <a:lnTo>
                    <a:pt x="297587" y="56806"/>
                  </a:lnTo>
                  <a:lnTo>
                    <a:pt x="320948" y="62492"/>
                  </a:lnTo>
                  <a:lnTo>
                    <a:pt x="325518" y="62173"/>
                  </a:lnTo>
                  <a:lnTo>
                    <a:pt x="331612" y="62261"/>
                  </a:lnTo>
                  <a:lnTo>
                    <a:pt x="336690" y="60785"/>
                  </a:lnTo>
                  <a:lnTo>
                    <a:pt x="344815" y="58675"/>
                  </a:lnTo>
                  <a:lnTo>
                    <a:pt x="364621" y="43273"/>
                  </a:lnTo>
                  <a:lnTo>
                    <a:pt x="468726" y="11327"/>
                  </a:lnTo>
                  <a:lnTo>
                    <a:pt x="494117" y="2995"/>
                  </a:lnTo>
                  <a:lnTo>
                    <a:pt x="495133" y="2661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pl171"/>
            <p:cNvSpPr/>
            <p:nvPr/>
          </p:nvSpPr>
          <p:spPr>
            <a:xfrm>
              <a:off x="2631484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pl172"/>
            <p:cNvSpPr/>
            <p:nvPr/>
          </p:nvSpPr>
          <p:spPr>
            <a:xfrm>
              <a:off x="2631484" y="2706874"/>
              <a:ext cx="0" cy="513804"/>
            </a:xfrm>
            <a:custGeom>
              <a:avLst/>
              <a:gdLst/>
              <a:ahLst/>
              <a:cxnLst/>
              <a:rect l="0" t="0" r="0" b="0"/>
              <a:pathLst>
                <a:path h="513804">
                  <a:moveTo>
                    <a:pt x="0" y="513804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pl173"/>
            <p:cNvSpPr/>
            <p:nvPr/>
          </p:nvSpPr>
          <p:spPr>
            <a:xfrm>
              <a:off x="2571134" y="3220679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pl174"/>
            <p:cNvSpPr/>
            <p:nvPr/>
          </p:nvSpPr>
          <p:spPr>
            <a:xfrm>
              <a:off x="2571134" y="3135045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pl175"/>
            <p:cNvSpPr/>
            <p:nvPr/>
          </p:nvSpPr>
          <p:spPr>
            <a:xfrm>
              <a:off x="2571134" y="3049411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pl176"/>
            <p:cNvSpPr/>
            <p:nvPr/>
          </p:nvSpPr>
          <p:spPr>
            <a:xfrm>
              <a:off x="2571134" y="296377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pl177"/>
            <p:cNvSpPr/>
            <p:nvPr/>
          </p:nvSpPr>
          <p:spPr>
            <a:xfrm>
              <a:off x="2571134" y="2878143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pl178"/>
            <p:cNvSpPr/>
            <p:nvPr/>
          </p:nvSpPr>
          <p:spPr>
            <a:xfrm>
              <a:off x="2571134" y="2792509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pl179"/>
            <p:cNvSpPr/>
            <p:nvPr/>
          </p:nvSpPr>
          <p:spPr>
            <a:xfrm>
              <a:off x="2571134" y="2706874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tx180"/>
            <p:cNvSpPr/>
            <p:nvPr/>
          </p:nvSpPr>
          <p:spPr>
            <a:xfrm rot="-5400000">
              <a:off x="2422526" y="3184532"/>
              <a:ext cx="55940" cy="7229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81" name="tx181"/>
            <p:cNvSpPr/>
            <p:nvPr/>
          </p:nvSpPr>
          <p:spPr>
            <a:xfrm rot="-5400000">
              <a:off x="2422673" y="3013411"/>
              <a:ext cx="55940" cy="72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82" name="tx182"/>
            <p:cNvSpPr/>
            <p:nvPr/>
          </p:nvSpPr>
          <p:spPr>
            <a:xfrm rot="-5400000">
              <a:off x="2421912" y="2841381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183" name="tx183"/>
            <p:cNvSpPr/>
            <p:nvPr/>
          </p:nvSpPr>
          <p:spPr>
            <a:xfrm rot="-5400000">
              <a:off x="2421912" y="2670113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184" name="pt184"/>
            <p:cNvSpPr/>
            <p:nvPr/>
          </p:nvSpPr>
          <p:spPr>
            <a:xfrm>
              <a:off x="2906258" y="31878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t185"/>
            <p:cNvSpPr/>
            <p:nvPr/>
          </p:nvSpPr>
          <p:spPr>
            <a:xfrm>
              <a:off x="2865124" y="3112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t186"/>
            <p:cNvSpPr/>
            <p:nvPr/>
          </p:nvSpPr>
          <p:spPr>
            <a:xfrm>
              <a:off x="2704650" y="30930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t187"/>
            <p:cNvSpPr/>
            <p:nvPr/>
          </p:nvSpPr>
          <p:spPr>
            <a:xfrm>
              <a:off x="3123101" y="3044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" name="pt188"/>
            <p:cNvSpPr/>
            <p:nvPr/>
          </p:nvSpPr>
          <p:spPr>
            <a:xfrm>
              <a:off x="2777777" y="31589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" name="pt189"/>
            <p:cNvSpPr/>
            <p:nvPr/>
          </p:nvSpPr>
          <p:spPr>
            <a:xfrm>
              <a:off x="2830083" y="29815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t190"/>
            <p:cNvSpPr/>
            <p:nvPr/>
          </p:nvSpPr>
          <p:spPr>
            <a:xfrm>
              <a:off x="2793012" y="3134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t191"/>
            <p:cNvSpPr/>
            <p:nvPr/>
          </p:nvSpPr>
          <p:spPr>
            <a:xfrm>
              <a:off x="2815864" y="31605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t192"/>
            <p:cNvSpPr/>
            <p:nvPr/>
          </p:nvSpPr>
          <p:spPr>
            <a:xfrm>
              <a:off x="2782855" y="31567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pt193"/>
            <p:cNvSpPr/>
            <p:nvPr/>
          </p:nvSpPr>
          <p:spPr>
            <a:xfrm>
              <a:off x="2823482" y="29579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" name="pt194"/>
            <p:cNvSpPr/>
            <p:nvPr/>
          </p:nvSpPr>
          <p:spPr>
            <a:xfrm>
              <a:off x="2918954" y="29950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" name="pt195"/>
            <p:cNvSpPr/>
            <p:nvPr/>
          </p:nvSpPr>
          <p:spPr>
            <a:xfrm>
              <a:off x="2733596" y="31155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" name="pt196"/>
            <p:cNvSpPr/>
            <p:nvPr/>
          </p:nvSpPr>
          <p:spPr>
            <a:xfrm>
              <a:off x="2760003" y="30464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" name="pt197"/>
            <p:cNvSpPr/>
            <p:nvPr/>
          </p:nvSpPr>
          <p:spPr>
            <a:xfrm>
              <a:off x="2848365" y="3147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" name="pt198"/>
            <p:cNvSpPr/>
            <p:nvPr/>
          </p:nvSpPr>
          <p:spPr>
            <a:xfrm>
              <a:off x="2949931" y="30303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" name="pt199"/>
            <p:cNvSpPr/>
            <p:nvPr/>
          </p:nvSpPr>
          <p:spPr>
            <a:xfrm>
              <a:off x="2855983" y="31275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" name="pt200"/>
            <p:cNvSpPr/>
            <p:nvPr/>
          </p:nvSpPr>
          <p:spPr>
            <a:xfrm>
              <a:off x="2965674" y="31173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" name="pt201"/>
            <p:cNvSpPr/>
            <p:nvPr/>
          </p:nvSpPr>
          <p:spPr>
            <a:xfrm>
              <a:off x="2794535" y="31596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" name="pt202"/>
            <p:cNvSpPr/>
            <p:nvPr/>
          </p:nvSpPr>
          <p:spPr>
            <a:xfrm>
              <a:off x="2817896" y="2864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" name="pt203"/>
            <p:cNvSpPr/>
            <p:nvPr/>
          </p:nvSpPr>
          <p:spPr>
            <a:xfrm>
              <a:off x="3097709" y="31143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" name="pt204"/>
            <p:cNvSpPr/>
            <p:nvPr/>
          </p:nvSpPr>
          <p:spPr>
            <a:xfrm>
              <a:off x="2668086" y="31483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" name="pt205"/>
            <p:cNvSpPr/>
            <p:nvPr/>
          </p:nvSpPr>
          <p:spPr>
            <a:xfrm>
              <a:off x="2693985" y="30976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" name="pt206"/>
            <p:cNvSpPr/>
            <p:nvPr/>
          </p:nvSpPr>
          <p:spPr>
            <a:xfrm>
              <a:off x="2681797" y="31863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" name="pt207"/>
            <p:cNvSpPr/>
            <p:nvPr/>
          </p:nvSpPr>
          <p:spPr>
            <a:xfrm>
              <a:off x="2855983" y="30396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" name="pt208"/>
            <p:cNvSpPr/>
            <p:nvPr/>
          </p:nvSpPr>
          <p:spPr>
            <a:xfrm>
              <a:off x="2926571" y="31677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" name="pt209"/>
            <p:cNvSpPr/>
            <p:nvPr/>
          </p:nvSpPr>
          <p:spPr>
            <a:xfrm>
              <a:off x="3132242" y="31049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" name="pt210"/>
            <p:cNvSpPr/>
            <p:nvPr/>
          </p:nvSpPr>
          <p:spPr>
            <a:xfrm>
              <a:off x="2638632" y="29301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" name="pt211"/>
            <p:cNvSpPr/>
            <p:nvPr/>
          </p:nvSpPr>
          <p:spPr>
            <a:xfrm>
              <a:off x="2854967" y="2691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" name="pt212"/>
            <p:cNvSpPr/>
            <p:nvPr/>
          </p:nvSpPr>
          <p:spPr>
            <a:xfrm>
              <a:off x="2831099" y="30687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" name="pt213"/>
            <p:cNvSpPr/>
            <p:nvPr/>
          </p:nvSpPr>
          <p:spPr>
            <a:xfrm>
              <a:off x="2993604" y="31302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" name="pt214"/>
            <p:cNvSpPr/>
            <p:nvPr/>
          </p:nvSpPr>
          <p:spPr>
            <a:xfrm>
              <a:off x="2914891" y="30962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" name="pt215"/>
            <p:cNvSpPr/>
            <p:nvPr/>
          </p:nvSpPr>
          <p:spPr>
            <a:xfrm>
              <a:off x="2815864" y="29284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" name="pt216"/>
            <p:cNvSpPr/>
            <p:nvPr/>
          </p:nvSpPr>
          <p:spPr>
            <a:xfrm>
              <a:off x="3124117" y="27918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" name="pt217"/>
            <p:cNvSpPr/>
            <p:nvPr/>
          </p:nvSpPr>
          <p:spPr>
            <a:xfrm>
              <a:off x="2862585" y="29447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" name="pt218"/>
            <p:cNvSpPr/>
            <p:nvPr/>
          </p:nvSpPr>
          <p:spPr>
            <a:xfrm>
              <a:off x="2960596" y="31648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" name="pt219"/>
            <p:cNvSpPr/>
            <p:nvPr/>
          </p:nvSpPr>
          <p:spPr>
            <a:xfrm>
              <a:off x="2858014" y="31509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" name="pt220"/>
            <p:cNvSpPr/>
            <p:nvPr/>
          </p:nvSpPr>
          <p:spPr>
            <a:xfrm>
              <a:off x="2819419" y="3195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" name="pt221"/>
            <p:cNvSpPr/>
            <p:nvPr/>
          </p:nvSpPr>
          <p:spPr>
            <a:xfrm>
              <a:off x="2628983" y="29819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" name="pt222"/>
            <p:cNvSpPr/>
            <p:nvPr/>
          </p:nvSpPr>
          <p:spPr>
            <a:xfrm>
              <a:off x="2862077" y="30059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" name="pt223"/>
            <p:cNvSpPr/>
            <p:nvPr/>
          </p:nvSpPr>
          <p:spPr>
            <a:xfrm>
              <a:off x="2973799" y="31615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" name="pt224"/>
            <p:cNvSpPr/>
            <p:nvPr/>
          </p:nvSpPr>
          <p:spPr>
            <a:xfrm>
              <a:off x="2954502" y="29034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" name="pt225"/>
            <p:cNvSpPr/>
            <p:nvPr/>
          </p:nvSpPr>
          <p:spPr>
            <a:xfrm>
              <a:off x="2652343" y="3000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" name="pt226"/>
            <p:cNvSpPr/>
            <p:nvPr/>
          </p:nvSpPr>
          <p:spPr>
            <a:xfrm>
              <a:off x="2902195" y="30084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" name="pt227"/>
            <p:cNvSpPr/>
            <p:nvPr/>
          </p:nvSpPr>
          <p:spPr>
            <a:xfrm>
              <a:off x="2784887" y="29143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" name="pt228"/>
            <p:cNvSpPr/>
            <p:nvPr/>
          </p:nvSpPr>
          <p:spPr>
            <a:xfrm>
              <a:off x="2709728" y="30175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" name="pt229"/>
            <p:cNvSpPr/>
            <p:nvPr/>
          </p:nvSpPr>
          <p:spPr>
            <a:xfrm>
              <a:off x="2850904" y="2943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" name="pt230"/>
            <p:cNvSpPr/>
            <p:nvPr/>
          </p:nvSpPr>
          <p:spPr>
            <a:xfrm>
              <a:off x="2771175" y="30759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" name="pl231"/>
            <p:cNvSpPr/>
            <p:nvPr/>
          </p:nvSpPr>
          <p:spPr>
            <a:xfrm>
              <a:off x="2651615" y="3051537"/>
              <a:ext cx="503258" cy="77139"/>
            </a:xfrm>
            <a:custGeom>
              <a:avLst/>
              <a:gdLst/>
              <a:ahLst/>
              <a:cxnLst/>
              <a:rect l="0" t="0" r="0" b="0"/>
              <a:pathLst>
                <a:path w="503258" h="77139">
                  <a:moveTo>
                    <a:pt x="0" y="0"/>
                  </a:moveTo>
                  <a:lnTo>
                    <a:pt x="9648" y="5512"/>
                  </a:lnTo>
                  <a:lnTo>
                    <a:pt x="23360" y="12744"/>
                  </a:lnTo>
                  <a:lnTo>
                    <a:pt x="39102" y="20403"/>
                  </a:lnTo>
                  <a:lnTo>
                    <a:pt x="52814" y="26868"/>
                  </a:lnTo>
                  <a:lnTo>
                    <a:pt x="65002" y="32730"/>
                  </a:lnTo>
                  <a:lnTo>
                    <a:pt x="75666" y="38107"/>
                  </a:lnTo>
                  <a:lnTo>
                    <a:pt x="80744" y="40791"/>
                  </a:lnTo>
                  <a:lnTo>
                    <a:pt x="104612" y="54731"/>
                  </a:lnTo>
                  <a:lnTo>
                    <a:pt x="131019" y="53806"/>
                  </a:lnTo>
                  <a:lnTo>
                    <a:pt x="142192" y="49428"/>
                  </a:lnTo>
                  <a:lnTo>
                    <a:pt x="148793" y="46949"/>
                  </a:lnTo>
                  <a:lnTo>
                    <a:pt x="153872" y="45254"/>
                  </a:lnTo>
                  <a:lnTo>
                    <a:pt x="155903" y="44725"/>
                  </a:lnTo>
                  <a:lnTo>
                    <a:pt x="164028" y="42529"/>
                  </a:lnTo>
                  <a:lnTo>
                    <a:pt x="165552" y="42293"/>
                  </a:lnTo>
                  <a:lnTo>
                    <a:pt x="186881" y="36266"/>
                  </a:lnTo>
                  <a:lnTo>
                    <a:pt x="186881" y="36266"/>
                  </a:lnTo>
                  <a:lnTo>
                    <a:pt x="188912" y="35699"/>
                  </a:lnTo>
                  <a:lnTo>
                    <a:pt x="190435" y="35274"/>
                  </a:lnTo>
                  <a:lnTo>
                    <a:pt x="194498" y="34546"/>
                  </a:lnTo>
                  <a:lnTo>
                    <a:pt x="201100" y="33472"/>
                  </a:lnTo>
                  <a:lnTo>
                    <a:pt x="202115" y="33461"/>
                  </a:lnTo>
                  <a:lnTo>
                    <a:pt x="219382" y="31040"/>
                  </a:lnTo>
                  <a:lnTo>
                    <a:pt x="221921" y="30670"/>
                  </a:lnTo>
                  <a:lnTo>
                    <a:pt x="225983" y="30210"/>
                  </a:lnTo>
                  <a:lnTo>
                    <a:pt x="226999" y="30155"/>
                  </a:lnTo>
                  <a:lnTo>
                    <a:pt x="226999" y="30155"/>
                  </a:lnTo>
                  <a:lnTo>
                    <a:pt x="229030" y="30045"/>
                  </a:lnTo>
                  <a:lnTo>
                    <a:pt x="233093" y="30668"/>
                  </a:lnTo>
                  <a:lnTo>
                    <a:pt x="233601" y="30745"/>
                  </a:lnTo>
                  <a:lnTo>
                    <a:pt x="236140" y="31062"/>
                  </a:lnTo>
                  <a:lnTo>
                    <a:pt x="273212" y="43323"/>
                  </a:lnTo>
                  <a:lnTo>
                    <a:pt x="277274" y="45489"/>
                  </a:lnTo>
                  <a:lnTo>
                    <a:pt x="285907" y="50135"/>
                  </a:lnTo>
                  <a:lnTo>
                    <a:pt x="289970" y="52311"/>
                  </a:lnTo>
                  <a:lnTo>
                    <a:pt x="297587" y="56350"/>
                  </a:lnTo>
                  <a:lnTo>
                    <a:pt x="320948" y="68101"/>
                  </a:lnTo>
                  <a:lnTo>
                    <a:pt x="325518" y="69882"/>
                  </a:lnTo>
                  <a:lnTo>
                    <a:pt x="331612" y="72409"/>
                  </a:lnTo>
                  <a:lnTo>
                    <a:pt x="336690" y="73832"/>
                  </a:lnTo>
                  <a:lnTo>
                    <a:pt x="344815" y="77139"/>
                  </a:lnTo>
                  <a:lnTo>
                    <a:pt x="364621" y="63373"/>
                  </a:lnTo>
                  <a:lnTo>
                    <a:pt x="468726" y="36788"/>
                  </a:lnTo>
                  <a:lnTo>
                    <a:pt x="494117" y="31369"/>
                  </a:lnTo>
                  <a:lnTo>
                    <a:pt x="495133" y="31140"/>
                  </a:lnTo>
                  <a:lnTo>
                    <a:pt x="503258" y="2927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" name="pl232"/>
            <p:cNvSpPr/>
            <p:nvPr/>
          </p:nvSpPr>
          <p:spPr>
            <a:xfrm>
              <a:off x="2631484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" name="pt233"/>
            <p:cNvSpPr/>
            <p:nvPr/>
          </p:nvSpPr>
          <p:spPr>
            <a:xfrm>
              <a:off x="2906258" y="34049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" name="pt234"/>
            <p:cNvSpPr/>
            <p:nvPr/>
          </p:nvSpPr>
          <p:spPr>
            <a:xfrm>
              <a:off x="2865124" y="33215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" name="pt235"/>
            <p:cNvSpPr/>
            <p:nvPr/>
          </p:nvSpPr>
          <p:spPr>
            <a:xfrm>
              <a:off x="2704650" y="3263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" name="pt236"/>
            <p:cNvSpPr/>
            <p:nvPr/>
          </p:nvSpPr>
          <p:spPr>
            <a:xfrm>
              <a:off x="3123101" y="33037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" name="pt237"/>
            <p:cNvSpPr/>
            <p:nvPr/>
          </p:nvSpPr>
          <p:spPr>
            <a:xfrm>
              <a:off x="2777777" y="3329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" name="pt238"/>
            <p:cNvSpPr/>
            <p:nvPr/>
          </p:nvSpPr>
          <p:spPr>
            <a:xfrm>
              <a:off x="2830083" y="33051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" name="pt239"/>
            <p:cNvSpPr/>
            <p:nvPr/>
          </p:nvSpPr>
          <p:spPr>
            <a:xfrm>
              <a:off x="2793012" y="33183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" name="pt240"/>
            <p:cNvSpPr/>
            <p:nvPr/>
          </p:nvSpPr>
          <p:spPr>
            <a:xfrm>
              <a:off x="2815864" y="34145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" name="pt241"/>
            <p:cNvSpPr/>
            <p:nvPr/>
          </p:nvSpPr>
          <p:spPr>
            <a:xfrm>
              <a:off x="2782855" y="32999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" name="pt242"/>
            <p:cNvSpPr/>
            <p:nvPr/>
          </p:nvSpPr>
          <p:spPr>
            <a:xfrm>
              <a:off x="2823482" y="34565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" name="pt243"/>
            <p:cNvSpPr/>
            <p:nvPr/>
          </p:nvSpPr>
          <p:spPr>
            <a:xfrm>
              <a:off x="2918954" y="32950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" name="pt244"/>
            <p:cNvSpPr/>
            <p:nvPr/>
          </p:nvSpPr>
          <p:spPr>
            <a:xfrm>
              <a:off x="2733596" y="32913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" name="pt245"/>
            <p:cNvSpPr/>
            <p:nvPr/>
          </p:nvSpPr>
          <p:spPr>
            <a:xfrm>
              <a:off x="2760003" y="33169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" name="pt246"/>
            <p:cNvSpPr/>
            <p:nvPr/>
          </p:nvSpPr>
          <p:spPr>
            <a:xfrm>
              <a:off x="2848365" y="3406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" name="pt247"/>
            <p:cNvSpPr/>
            <p:nvPr/>
          </p:nvSpPr>
          <p:spPr>
            <a:xfrm>
              <a:off x="2949931" y="37018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" name="pt248"/>
            <p:cNvSpPr/>
            <p:nvPr/>
          </p:nvSpPr>
          <p:spPr>
            <a:xfrm>
              <a:off x="2855983" y="37192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" name="pt249"/>
            <p:cNvSpPr/>
            <p:nvPr/>
          </p:nvSpPr>
          <p:spPr>
            <a:xfrm>
              <a:off x="2965674" y="32367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" name="pt250"/>
            <p:cNvSpPr/>
            <p:nvPr/>
          </p:nvSpPr>
          <p:spPr>
            <a:xfrm>
              <a:off x="2794535" y="33062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" name="pt251"/>
            <p:cNvSpPr/>
            <p:nvPr/>
          </p:nvSpPr>
          <p:spPr>
            <a:xfrm>
              <a:off x="2817896" y="32788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" name="pt252"/>
            <p:cNvSpPr/>
            <p:nvPr/>
          </p:nvSpPr>
          <p:spPr>
            <a:xfrm>
              <a:off x="3097709" y="33612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" name="pt253"/>
            <p:cNvSpPr/>
            <p:nvPr/>
          </p:nvSpPr>
          <p:spPr>
            <a:xfrm>
              <a:off x="2668086" y="34027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" name="pt254"/>
            <p:cNvSpPr/>
            <p:nvPr/>
          </p:nvSpPr>
          <p:spPr>
            <a:xfrm>
              <a:off x="2693985" y="33637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" name="pt255"/>
            <p:cNvSpPr/>
            <p:nvPr/>
          </p:nvSpPr>
          <p:spPr>
            <a:xfrm>
              <a:off x="2681797" y="32695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" name="pt256"/>
            <p:cNvSpPr/>
            <p:nvPr/>
          </p:nvSpPr>
          <p:spPr>
            <a:xfrm>
              <a:off x="2855983" y="3308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" name="pt257"/>
            <p:cNvSpPr/>
            <p:nvPr/>
          </p:nvSpPr>
          <p:spPr>
            <a:xfrm>
              <a:off x="2926571" y="3317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" name="pt258"/>
            <p:cNvSpPr/>
            <p:nvPr/>
          </p:nvSpPr>
          <p:spPr>
            <a:xfrm>
              <a:off x="3132242" y="33550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" name="pt259"/>
            <p:cNvSpPr/>
            <p:nvPr/>
          </p:nvSpPr>
          <p:spPr>
            <a:xfrm>
              <a:off x="2638632" y="33091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" name="pt260"/>
            <p:cNvSpPr/>
            <p:nvPr/>
          </p:nvSpPr>
          <p:spPr>
            <a:xfrm>
              <a:off x="2854967" y="3235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" name="pt261"/>
            <p:cNvSpPr/>
            <p:nvPr/>
          </p:nvSpPr>
          <p:spPr>
            <a:xfrm>
              <a:off x="2831099" y="37386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" name="pt262"/>
            <p:cNvSpPr/>
            <p:nvPr/>
          </p:nvSpPr>
          <p:spPr>
            <a:xfrm>
              <a:off x="2993604" y="37332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" name="pt263"/>
            <p:cNvSpPr/>
            <p:nvPr/>
          </p:nvSpPr>
          <p:spPr>
            <a:xfrm>
              <a:off x="2914891" y="33650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" name="pt264"/>
            <p:cNvSpPr/>
            <p:nvPr/>
          </p:nvSpPr>
          <p:spPr>
            <a:xfrm>
              <a:off x="2815864" y="3370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" name="pt265"/>
            <p:cNvSpPr/>
            <p:nvPr/>
          </p:nvSpPr>
          <p:spPr>
            <a:xfrm>
              <a:off x="3124117" y="33747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" name="pt266"/>
            <p:cNvSpPr/>
            <p:nvPr/>
          </p:nvSpPr>
          <p:spPr>
            <a:xfrm>
              <a:off x="2862585" y="3349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" name="pt267"/>
            <p:cNvSpPr/>
            <p:nvPr/>
          </p:nvSpPr>
          <p:spPr>
            <a:xfrm>
              <a:off x="2960596" y="34250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" name="pt268"/>
            <p:cNvSpPr/>
            <p:nvPr/>
          </p:nvSpPr>
          <p:spPr>
            <a:xfrm>
              <a:off x="2858014" y="34707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" name="pt269"/>
            <p:cNvSpPr/>
            <p:nvPr/>
          </p:nvSpPr>
          <p:spPr>
            <a:xfrm>
              <a:off x="2819419" y="34378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" name="pt270"/>
            <p:cNvSpPr/>
            <p:nvPr/>
          </p:nvSpPr>
          <p:spPr>
            <a:xfrm>
              <a:off x="2628983" y="34337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" name="pt271"/>
            <p:cNvSpPr/>
            <p:nvPr/>
          </p:nvSpPr>
          <p:spPr>
            <a:xfrm>
              <a:off x="2862077" y="33742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" name="pt272"/>
            <p:cNvSpPr/>
            <p:nvPr/>
          </p:nvSpPr>
          <p:spPr>
            <a:xfrm>
              <a:off x="2973799" y="32776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" name="pt273"/>
            <p:cNvSpPr/>
            <p:nvPr/>
          </p:nvSpPr>
          <p:spPr>
            <a:xfrm>
              <a:off x="2954502" y="33071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" name="pt274"/>
            <p:cNvSpPr/>
            <p:nvPr/>
          </p:nvSpPr>
          <p:spPr>
            <a:xfrm>
              <a:off x="2652343" y="32948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" name="pt275"/>
            <p:cNvSpPr/>
            <p:nvPr/>
          </p:nvSpPr>
          <p:spPr>
            <a:xfrm>
              <a:off x="2902195" y="32964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" name="pt276"/>
            <p:cNvSpPr/>
            <p:nvPr/>
          </p:nvSpPr>
          <p:spPr>
            <a:xfrm>
              <a:off x="2784887" y="33441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" name="pt277"/>
            <p:cNvSpPr/>
            <p:nvPr/>
          </p:nvSpPr>
          <p:spPr>
            <a:xfrm>
              <a:off x="2709728" y="33727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" name="pt278"/>
            <p:cNvSpPr/>
            <p:nvPr/>
          </p:nvSpPr>
          <p:spPr>
            <a:xfrm>
              <a:off x="2850904" y="33215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" name="pt279"/>
            <p:cNvSpPr/>
            <p:nvPr/>
          </p:nvSpPr>
          <p:spPr>
            <a:xfrm>
              <a:off x="2771175" y="34784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" name="pl280"/>
            <p:cNvSpPr/>
            <p:nvPr/>
          </p:nvSpPr>
          <p:spPr>
            <a:xfrm>
              <a:off x="2651615" y="3334080"/>
              <a:ext cx="503258" cy="37262"/>
            </a:xfrm>
            <a:custGeom>
              <a:avLst/>
              <a:gdLst/>
              <a:ahLst/>
              <a:cxnLst/>
              <a:rect l="0" t="0" r="0" b="0"/>
              <a:pathLst>
                <a:path w="503258" h="37262">
                  <a:moveTo>
                    <a:pt x="0" y="28684"/>
                  </a:moveTo>
                  <a:lnTo>
                    <a:pt x="9648" y="27722"/>
                  </a:lnTo>
                  <a:lnTo>
                    <a:pt x="23360" y="26544"/>
                  </a:lnTo>
                  <a:lnTo>
                    <a:pt x="39102" y="25400"/>
                  </a:lnTo>
                  <a:lnTo>
                    <a:pt x="52814" y="24564"/>
                  </a:lnTo>
                  <a:lnTo>
                    <a:pt x="65002" y="23876"/>
                  </a:lnTo>
                  <a:lnTo>
                    <a:pt x="75666" y="23277"/>
                  </a:lnTo>
                  <a:lnTo>
                    <a:pt x="80744" y="22979"/>
                  </a:lnTo>
                  <a:lnTo>
                    <a:pt x="104612" y="21502"/>
                  </a:lnTo>
                  <a:lnTo>
                    <a:pt x="131019" y="24563"/>
                  </a:lnTo>
                  <a:lnTo>
                    <a:pt x="142192" y="27058"/>
                  </a:lnTo>
                  <a:lnTo>
                    <a:pt x="148793" y="28013"/>
                  </a:lnTo>
                  <a:lnTo>
                    <a:pt x="153872" y="29049"/>
                  </a:lnTo>
                  <a:lnTo>
                    <a:pt x="155903" y="29516"/>
                  </a:lnTo>
                  <a:lnTo>
                    <a:pt x="164028" y="31395"/>
                  </a:lnTo>
                  <a:lnTo>
                    <a:pt x="165552" y="31758"/>
                  </a:lnTo>
                  <a:lnTo>
                    <a:pt x="186881" y="36406"/>
                  </a:lnTo>
                  <a:lnTo>
                    <a:pt x="186881" y="36406"/>
                  </a:lnTo>
                  <a:lnTo>
                    <a:pt x="188912" y="36549"/>
                  </a:lnTo>
                  <a:lnTo>
                    <a:pt x="190435" y="36655"/>
                  </a:lnTo>
                  <a:lnTo>
                    <a:pt x="194498" y="36772"/>
                  </a:lnTo>
                  <a:lnTo>
                    <a:pt x="201100" y="37050"/>
                  </a:lnTo>
                  <a:lnTo>
                    <a:pt x="202115" y="37002"/>
                  </a:lnTo>
                  <a:lnTo>
                    <a:pt x="219382" y="37258"/>
                  </a:lnTo>
                  <a:lnTo>
                    <a:pt x="221921" y="37262"/>
                  </a:lnTo>
                  <a:lnTo>
                    <a:pt x="225983" y="37206"/>
                  </a:lnTo>
                  <a:lnTo>
                    <a:pt x="226999" y="37167"/>
                  </a:lnTo>
                  <a:lnTo>
                    <a:pt x="226999" y="37167"/>
                  </a:lnTo>
                  <a:lnTo>
                    <a:pt x="229030" y="37090"/>
                  </a:lnTo>
                  <a:lnTo>
                    <a:pt x="233093" y="36422"/>
                  </a:lnTo>
                  <a:lnTo>
                    <a:pt x="233601" y="36338"/>
                  </a:lnTo>
                  <a:lnTo>
                    <a:pt x="236140" y="36009"/>
                  </a:lnTo>
                  <a:lnTo>
                    <a:pt x="273212" y="22698"/>
                  </a:lnTo>
                  <a:lnTo>
                    <a:pt x="277274" y="20867"/>
                  </a:lnTo>
                  <a:lnTo>
                    <a:pt x="285907" y="17038"/>
                  </a:lnTo>
                  <a:lnTo>
                    <a:pt x="289970" y="15260"/>
                  </a:lnTo>
                  <a:lnTo>
                    <a:pt x="297587" y="11952"/>
                  </a:lnTo>
                  <a:lnTo>
                    <a:pt x="320948" y="2832"/>
                  </a:lnTo>
                  <a:lnTo>
                    <a:pt x="325518" y="2472"/>
                  </a:lnTo>
                  <a:lnTo>
                    <a:pt x="331612" y="1379"/>
                  </a:lnTo>
                  <a:lnTo>
                    <a:pt x="336690" y="1772"/>
                  </a:lnTo>
                  <a:lnTo>
                    <a:pt x="344815" y="0"/>
                  </a:lnTo>
                  <a:lnTo>
                    <a:pt x="364621" y="14831"/>
                  </a:lnTo>
                  <a:lnTo>
                    <a:pt x="468726" y="29824"/>
                  </a:lnTo>
                  <a:lnTo>
                    <a:pt x="494117" y="33276"/>
                  </a:lnTo>
                  <a:lnTo>
                    <a:pt x="495133" y="33419"/>
                  </a:lnTo>
                  <a:lnTo>
                    <a:pt x="503258" y="34577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" name="pl281"/>
            <p:cNvSpPr/>
            <p:nvPr/>
          </p:nvSpPr>
          <p:spPr>
            <a:xfrm>
              <a:off x="2631484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" name="pl282"/>
            <p:cNvSpPr/>
            <p:nvPr/>
          </p:nvSpPr>
          <p:spPr>
            <a:xfrm>
              <a:off x="2631484" y="3813773"/>
              <a:ext cx="0" cy="502806"/>
            </a:xfrm>
            <a:custGeom>
              <a:avLst/>
              <a:gdLst/>
              <a:ahLst/>
              <a:cxnLst/>
              <a:rect l="0" t="0" r="0" b="0"/>
              <a:pathLst>
                <a:path h="502806">
                  <a:moveTo>
                    <a:pt x="0" y="502806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" name="pl283"/>
            <p:cNvSpPr/>
            <p:nvPr/>
          </p:nvSpPr>
          <p:spPr>
            <a:xfrm>
              <a:off x="2571134" y="4316579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" name="pl284"/>
            <p:cNvSpPr/>
            <p:nvPr/>
          </p:nvSpPr>
          <p:spPr>
            <a:xfrm>
              <a:off x="2571134" y="421601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" name="pl285"/>
            <p:cNvSpPr/>
            <p:nvPr/>
          </p:nvSpPr>
          <p:spPr>
            <a:xfrm>
              <a:off x="2571134" y="411545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" name="pl286"/>
            <p:cNvSpPr/>
            <p:nvPr/>
          </p:nvSpPr>
          <p:spPr>
            <a:xfrm>
              <a:off x="2571134" y="4014895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" name="pl287"/>
            <p:cNvSpPr/>
            <p:nvPr/>
          </p:nvSpPr>
          <p:spPr>
            <a:xfrm>
              <a:off x="2571134" y="3914334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" name="pl288"/>
            <p:cNvSpPr/>
            <p:nvPr/>
          </p:nvSpPr>
          <p:spPr>
            <a:xfrm>
              <a:off x="2571134" y="3813773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" name="tx289"/>
            <p:cNvSpPr/>
            <p:nvPr/>
          </p:nvSpPr>
          <p:spPr>
            <a:xfrm rot="-5400000">
              <a:off x="2365947" y="4279793"/>
              <a:ext cx="16782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320</a:t>
              </a:r>
            </a:p>
          </p:txBody>
        </p:sp>
        <p:sp>
          <p:nvSpPr>
            <p:cNvPr id="290" name="tx290"/>
            <p:cNvSpPr/>
            <p:nvPr/>
          </p:nvSpPr>
          <p:spPr>
            <a:xfrm rot="-5400000">
              <a:off x="2365947" y="3978110"/>
              <a:ext cx="16782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380</a:t>
              </a:r>
            </a:p>
          </p:txBody>
        </p:sp>
        <p:sp>
          <p:nvSpPr>
            <p:cNvPr id="291" name="pt291"/>
            <p:cNvSpPr/>
            <p:nvPr/>
          </p:nvSpPr>
          <p:spPr>
            <a:xfrm>
              <a:off x="2906258" y="4071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" name="pt292"/>
            <p:cNvSpPr/>
            <p:nvPr/>
          </p:nvSpPr>
          <p:spPr>
            <a:xfrm>
              <a:off x="2865124" y="40833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" name="pt293"/>
            <p:cNvSpPr/>
            <p:nvPr/>
          </p:nvSpPr>
          <p:spPr>
            <a:xfrm>
              <a:off x="2704650" y="41301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" name="pt294"/>
            <p:cNvSpPr/>
            <p:nvPr/>
          </p:nvSpPr>
          <p:spPr>
            <a:xfrm>
              <a:off x="3123101" y="415592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" name="pt295"/>
            <p:cNvSpPr/>
            <p:nvPr/>
          </p:nvSpPr>
          <p:spPr>
            <a:xfrm>
              <a:off x="2777777" y="42074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" name="pt296"/>
            <p:cNvSpPr/>
            <p:nvPr/>
          </p:nvSpPr>
          <p:spPr>
            <a:xfrm>
              <a:off x="2830083" y="41895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" name="pt297"/>
            <p:cNvSpPr/>
            <p:nvPr/>
          </p:nvSpPr>
          <p:spPr>
            <a:xfrm>
              <a:off x="2793012" y="42159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" name="pt298"/>
            <p:cNvSpPr/>
            <p:nvPr/>
          </p:nvSpPr>
          <p:spPr>
            <a:xfrm>
              <a:off x="2815864" y="42575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" name="pt299"/>
            <p:cNvSpPr/>
            <p:nvPr/>
          </p:nvSpPr>
          <p:spPr>
            <a:xfrm>
              <a:off x="2782855" y="4251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" name="pt300"/>
            <p:cNvSpPr/>
            <p:nvPr/>
          </p:nvSpPr>
          <p:spPr>
            <a:xfrm>
              <a:off x="2823482" y="42210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" name="pt301"/>
            <p:cNvSpPr/>
            <p:nvPr/>
          </p:nvSpPr>
          <p:spPr>
            <a:xfrm>
              <a:off x="2918954" y="42152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" name="pt302"/>
            <p:cNvSpPr/>
            <p:nvPr/>
          </p:nvSpPr>
          <p:spPr>
            <a:xfrm>
              <a:off x="2733596" y="41585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" name="pt303"/>
            <p:cNvSpPr/>
            <p:nvPr/>
          </p:nvSpPr>
          <p:spPr>
            <a:xfrm>
              <a:off x="2760003" y="42342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" name="pt304"/>
            <p:cNvSpPr/>
            <p:nvPr/>
          </p:nvSpPr>
          <p:spPr>
            <a:xfrm>
              <a:off x="2848365" y="4280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" name="pt305"/>
            <p:cNvSpPr/>
            <p:nvPr/>
          </p:nvSpPr>
          <p:spPr>
            <a:xfrm>
              <a:off x="2949931" y="42821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" name="pt306"/>
            <p:cNvSpPr/>
            <p:nvPr/>
          </p:nvSpPr>
          <p:spPr>
            <a:xfrm>
              <a:off x="2855983" y="42157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" name="pt307"/>
            <p:cNvSpPr/>
            <p:nvPr/>
          </p:nvSpPr>
          <p:spPr>
            <a:xfrm>
              <a:off x="2965674" y="42044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" name="pt308"/>
            <p:cNvSpPr/>
            <p:nvPr/>
          </p:nvSpPr>
          <p:spPr>
            <a:xfrm>
              <a:off x="2794535" y="39960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" name="pt309"/>
            <p:cNvSpPr/>
            <p:nvPr/>
          </p:nvSpPr>
          <p:spPr>
            <a:xfrm>
              <a:off x="2817896" y="40533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" name="pt310"/>
            <p:cNvSpPr/>
            <p:nvPr/>
          </p:nvSpPr>
          <p:spPr>
            <a:xfrm>
              <a:off x="3097709" y="3991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" name="pt311"/>
            <p:cNvSpPr/>
            <p:nvPr/>
          </p:nvSpPr>
          <p:spPr>
            <a:xfrm>
              <a:off x="2668086" y="4035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" name="pt312"/>
            <p:cNvSpPr/>
            <p:nvPr/>
          </p:nvSpPr>
          <p:spPr>
            <a:xfrm>
              <a:off x="2693985" y="4014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" name="pt313"/>
            <p:cNvSpPr/>
            <p:nvPr/>
          </p:nvSpPr>
          <p:spPr>
            <a:xfrm>
              <a:off x="2681797" y="3990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" name="pt314"/>
            <p:cNvSpPr/>
            <p:nvPr/>
          </p:nvSpPr>
          <p:spPr>
            <a:xfrm>
              <a:off x="2855983" y="39518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" name="pt315"/>
            <p:cNvSpPr/>
            <p:nvPr/>
          </p:nvSpPr>
          <p:spPr>
            <a:xfrm>
              <a:off x="2926571" y="38655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" name="pt316"/>
            <p:cNvSpPr/>
            <p:nvPr/>
          </p:nvSpPr>
          <p:spPr>
            <a:xfrm>
              <a:off x="3132242" y="39323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" name="pt317"/>
            <p:cNvSpPr/>
            <p:nvPr/>
          </p:nvSpPr>
          <p:spPr>
            <a:xfrm>
              <a:off x="2638632" y="3801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" name="pt318"/>
            <p:cNvSpPr/>
            <p:nvPr/>
          </p:nvSpPr>
          <p:spPr>
            <a:xfrm>
              <a:off x="2854967" y="37789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" name="pt319"/>
            <p:cNvSpPr/>
            <p:nvPr/>
          </p:nvSpPr>
          <p:spPr>
            <a:xfrm>
              <a:off x="2831099" y="380642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" name="pt320"/>
            <p:cNvSpPr/>
            <p:nvPr/>
          </p:nvSpPr>
          <p:spPr>
            <a:xfrm>
              <a:off x="2993604" y="38428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" name="pt321"/>
            <p:cNvSpPr/>
            <p:nvPr/>
          </p:nvSpPr>
          <p:spPr>
            <a:xfrm>
              <a:off x="2914891" y="40553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" name="pt322"/>
            <p:cNvSpPr/>
            <p:nvPr/>
          </p:nvSpPr>
          <p:spPr>
            <a:xfrm>
              <a:off x="2815864" y="40765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" name="pt323"/>
            <p:cNvSpPr/>
            <p:nvPr/>
          </p:nvSpPr>
          <p:spPr>
            <a:xfrm>
              <a:off x="3124117" y="4140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" name="pt324"/>
            <p:cNvSpPr/>
            <p:nvPr/>
          </p:nvSpPr>
          <p:spPr>
            <a:xfrm>
              <a:off x="2862585" y="41524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" name="pt325"/>
            <p:cNvSpPr/>
            <p:nvPr/>
          </p:nvSpPr>
          <p:spPr>
            <a:xfrm>
              <a:off x="2960596" y="41587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" name="pt326"/>
            <p:cNvSpPr/>
            <p:nvPr/>
          </p:nvSpPr>
          <p:spPr>
            <a:xfrm>
              <a:off x="2858014" y="4207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" name="pt327"/>
            <p:cNvSpPr/>
            <p:nvPr/>
          </p:nvSpPr>
          <p:spPr>
            <a:xfrm>
              <a:off x="2819419" y="42134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" name="pt328"/>
            <p:cNvSpPr/>
            <p:nvPr/>
          </p:nvSpPr>
          <p:spPr>
            <a:xfrm>
              <a:off x="2628983" y="42296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" name="pt329"/>
            <p:cNvSpPr/>
            <p:nvPr/>
          </p:nvSpPr>
          <p:spPr>
            <a:xfrm>
              <a:off x="2862077" y="42814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" name="pt330"/>
            <p:cNvSpPr/>
            <p:nvPr/>
          </p:nvSpPr>
          <p:spPr>
            <a:xfrm>
              <a:off x="2973799" y="42620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" name="pt331"/>
            <p:cNvSpPr/>
            <p:nvPr/>
          </p:nvSpPr>
          <p:spPr>
            <a:xfrm>
              <a:off x="2954502" y="42559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" name="pt332"/>
            <p:cNvSpPr/>
            <p:nvPr/>
          </p:nvSpPr>
          <p:spPr>
            <a:xfrm>
              <a:off x="2652343" y="42545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" name="pt333"/>
            <p:cNvSpPr/>
            <p:nvPr/>
          </p:nvSpPr>
          <p:spPr>
            <a:xfrm>
              <a:off x="2902195" y="42600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" name="pt334"/>
            <p:cNvSpPr/>
            <p:nvPr/>
          </p:nvSpPr>
          <p:spPr>
            <a:xfrm>
              <a:off x="2784887" y="42736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" name="pt335"/>
            <p:cNvSpPr/>
            <p:nvPr/>
          </p:nvSpPr>
          <p:spPr>
            <a:xfrm>
              <a:off x="2709728" y="42762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" name="pt336"/>
            <p:cNvSpPr/>
            <p:nvPr/>
          </p:nvSpPr>
          <p:spPr>
            <a:xfrm>
              <a:off x="2850904" y="41563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" name="pt337"/>
            <p:cNvSpPr/>
            <p:nvPr/>
          </p:nvSpPr>
          <p:spPr>
            <a:xfrm>
              <a:off x="2771175" y="42768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" name="pl338"/>
            <p:cNvSpPr/>
            <p:nvPr/>
          </p:nvSpPr>
          <p:spPr>
            <a:xfrm>
              <a:off x="2651615" y="4075240"/>
              <a:ext cx="503258" cy="130441"/>
            </a:xfrm>
            <a:custGeom>
              <a:avLst/>
              <a:gdLst/>
              <a:ahLst/>
              <a:cxnLst/>
              <a:rect l="0" t="0" r="0" b="0"/>
              <a:pathLst>
                <a:path w="503258" h="130441">
                  <a:moveTo>
                    <a:pt x="0" y="17501"/>
                  </a:moveTo>
                  <a:lnTo>
                    <a:pt x="9648" y="25647"/>
                  </a:lnTo>
                  <a:lnTo>
                    <a:pt x="23360" y="37227"/>
                  </a:lnTo>
                  <a:lnTo>
                    <a:pt x="39102" y="50387"/>
                  </a:lnTo>
                  <a:lnTo>
                    <a:pt x="52814" y="61405"/>
                  </a:lnTo>
                  <a:lnTo>
                    <a:pt x="65002" y="70614"/>
                  </a:lnTo>
                  <a:lnTo>
                    <a:pt x="75666" y="78175"/>
                  </a:lnTo>
                  <a:lnTo>
                    <a:pt x="80744" y="81647"/>
                  </a:lnTo>
                  <a:lnTo>
                    <a:pt x="104612" y="98544"/>
                  </a:lnTo>
                  <a:lnTo>
                    <a:pt x="131019" y="117779"/>
                  </a:lnTo>
                  <a:lnTo>
                    <a:pt x="142192" y="119056"/>
                  </a:lnTo>
                  <a:lnTo>
                    <a:pt x="148793" y="125202"/>
                  </a:lnTo>
                  <a:lnTo>
                    <a:pt x="153872" y="128222"/>
                  </a:lnTo>
                  <a:lnTo>
                    <a:pt x="155903" y="129824"/>
                  </a:lnTo>
                  <a:lnTo>
                    <a:pt x="164028" y="130034"/>
                  </a:lnTo>
                  <a:lnTo>
                    <a:pt x="165552" y="130441"/>
                  </a:lnTo>
                  <a:lnTo>
                    <a:pt x="186881" y="120419"/>
                  </a:lnTo>
                  <a:lnTo>
                    <a:pt x="186881" y="120419"/>
                  </a:lnTo>
                  <a:lnTo>
                    <a:pt x="188912" y="119100"/>
                  </a:lnTo>
                  <a:lnTo>
                    <a:pt x="190435" y="118110"/>
                  </a:lnTo>
                  <a:lnTo>
                    <a:pt x="194498" y="115591"/>
                  </a:lnTo>
                  <a:lnTo>
                    <a:pt x="201100" y="111283"/>
                  </a:lnTo>
                  <a:lnTo>
                    <a:pt x="202115" y="110639"/>
                  </a:lnTo>
                  <a:lnTo>
                    <a:pt x="219382" y="98868"/>
                  </a:lnTo>
                  <a:lnTo>
                    <a:pt x="221921" y="97229"/>
                  </a:lnTo>
                  <a:lnTo>
                    <a:pt x="225983" y="94835"/>
                  </a:lnTo>
                  <a:lnTo>
                    <a:pt x="226999" y="94312"/>
                  </a:lnTo>
                  <a:lnTo>
                    <a:pt x="226999" y="94312"/>
                  </a:lnTo>
                  <a:lnTo>
                    <a:pt x="229030" y="93265"/>
                  </a:lnTo>
                  <a:lnTo>
                    <a:pt x="233093" y="91805"/>
                  </a:lnTo>
                  <a:lnTo>
                    <a:pt x="233601" y="91623"/>
                  </a:lnTo>
                  <a:lnTo>
                    <a:pt x="236140" y="90742"/>
                  </a:lnTo>
                  <a:lnTo>
                    <a:pt x="273212" y="105029"/>
                  </a:lnTo>
                  <a:lnTo>
                    <a:pt x="277274" y="105659"/>
                  </a:lnTo>
                  <a:lnTo>
                    <a:pt x="285907" y="105943"/>
                  </a:lnTo>
                  <a:lnTo>
                    <a:pt x="289970" y="105805"/>
                  </a:lnTo>
                  <a:lnTo>
                    <a:pt x="297587" y="105350"/>
                  </a:lnTo>
                  <a:lnTo>
                    <a:pt x="320948" y="103159"/>
                  </a:lnTo>
                  <a:lnTo>
                    <a:pt x="325518" y="101370"/>
                  </a:lnTo>
                  <a:lnTo>
                    <a:pt x="331612" y="100006"/>
                  </a:lnTo>
                  <a:lnTo>
                    <a:pt x="336690" y="97548"/>
                  </a:lnTo>
                  <a:lnTo>
                    <a:pt x="344815" y="95464"/>
                  </a:lnTo>
                  <a:lnTo>
                    <a:pt x="364621" y="76823"/>
                  </a:lnTo>
                  <a:lnTo>
                    <a:pt x="468726" y="19520"/>
                  </a:lnTo>
                  <a:lnTo>
                    <a:pt x="494117" y="5166"/>
                  </a:lnTo>
                  <a:lnTo>
                    <a:pt x="495133" y="4592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" name="pl339"/>
            <p:cNvSpPr/>
            <p:nvPr/>
          </p:nvSpPr>
          <p:spPr>
            <a:xfrm>
              <a:off x="2631484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" name="pt340"/>
            <p:cNvSpPr/>
            <p:nvPr/>
          </p:nvSpPr>
          <p:spPr>
            <a:xfrm>
              <a:off x="2906258" y="4758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" name="pt341"/>
            <p:cNvSpPr/>
            <p:nvPr/>
          </p:nvSpPr>
          <p:spPr>
            <a:xfrm>
              <a:off x="2865124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" name="pt342"/>
            <p:cNvSpPr/>
            <p:nvPr/>
          </p:nvSpPr>
          <p:spPr>
            <a:xfrm>
              <a:off x="2704650" y="45204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" name="pt343"/>
            <p:cNvSpPr/>
            <p:nvPr/>
          </p:nvSpPr>
          <p:spPr>
            <a:xfrm>
              <a:off x="3123101" y="45868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" name="pt344"/>
            <p:cNvSpPr/>
            <p:nvPr/>
          </p:nvSpPr>
          <p:spPr>
            <a:xfrm>
              <a:off x="2777777" y="47418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" name="pt345"/>
            <p:cNvSpPr/>
            <p:nvPr/>
          </p:nvSpPr>
          <p:spPr>
            <a:xfrm>
              <a:off x="2830083" y="47021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" name="pt346"/>
            <p:cNvSpPr/>
            <p:nvPr/>
          </p:nvSpPr>
          <p:spPr>
            <a:xfrm>
              <a:off x="2793012" y="4654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" name="pt347"/>
            <p:cNvSpPr/>
            <p:nvPr/>
          </p:nvSpPr>
          <p:spPr>
            <a:xfrm>
              <a:off x="2815864" y="46847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" name="pt348"/>
            <p:cNvSpPr/>
            <p:nvPr/>
          </p:nvSpPr>
          <p:spPr>
            <a:xfrm>
              <a:off x="2782855" y="4606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" name="pt349"/>
            <p:cNvSpPr/>
            <p:nvPr/>
          </p:nvSpPr>
          <p:spPr>
            <a:xfrm>
              <a:off x="2823482" y="46800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" name="pt350"/>
            <p:cNvSpPr/>
            <p:nvPr/>
          </p:nvSpPr>
          <p:spPr>
            <a:xfrm>
              <a:off x="2918954" y="45347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" name="pt351"/>
            <p:cNvSpPr/>
            <p:nvPr/>
          </p:nvSpPr>
          <p:spPr>
            <a:xfrm>
              <a:off x="2733596" y="46925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" name="pt352"/>
            <p:cNvSpPr/>
            <p:nvPr/>
          </p:nvSpPr>
          <p:spPr>
            <a:xfrm>
              <a:off x="2760003" y="46429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" name="pt353"/>
            <p:cNvSpPr/>
            <p:nvPr/>
          </p:nvSpPr>
          <p:spPr>
            <a:xfrm>
              <a:off x="2848365" y="45279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" name="pt354"/>
            <p:cNvSpPr/>
            <p:nvPr/>
          </p:nvSpPr>
          <p:spPr>
            <a:xfrm>
              <a:off x="2949931" y="45706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" name="pt355"/>
            <p:cNvSpPr/>
            <p:nvPr/>
          </p:nvSpPr>
          <p:spPr>
            <a:xfrm>
              <a:off x="2855983" y="45506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" name="pt356"/>
            <p:cNvSpPr/>
            <p:nvPr/>
          </p:nvSpPr>
          <p:spPr>
            <a:xfrm>
              <a:off x="2965674" y="47859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" name="pt357"/>
            <p:cNvSpPr/>
            <p:nvPr/>
          </p:nvSpPr>
          <p:spPr>
            <a:xfrm>
              <a:off x="2794535" y="46132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" name="pt358"/>
            <p:cNvSpPr/>
            <p:nvPr/>
          </p:nvSpPr>
          <p:spPr>
            <a:xfrm>
              <a:off x="2817896" y="44557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" name="pt359"/>
            <p:cNvSpPr/>
            <p:nvPr/>
          </p:nvSpPr>
          <p:spPr>
            <a:xfrm>
              <a:off x="3097709" y="463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" name="pt360"/>
            <p:cNvSpPr/>
            <p:nvPr/>
          </p:nvSpPr>
          <p:spPr>
            <a:xfrm>
              <a:off x="2668086" y="46288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" name="pt361"/>
            <p:cNvSpPr/>
            <p:nvPr/>
          </p:nvSpPr>
          <p:spPr>
            <a:xfrm>
              <a:off x="2693985" y="4736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" name="pt362"/>
            <p:cNvSpPr/>
            <p:nvPr/>
          </p:nvSpPr>
          <p:spPr>
            <a:xfrm>
              <a:off x="2681797" y="465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pt363"/>
            <p:cNvSpPr/>
            <p:nvPr/>
          </p:nvSpPr>
          <p:spPr>
            <a:xfrm>
              <a:off x="2855983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" name="pt364"/>
            <p:cNvSpPr/>
            <p:nvPr/>
          </p:nvSpPr>
          <p:spPr>
            <a:xfrm>
              <a:off x="2926571" y="46865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pt365"/>
            <p:cNvSpPr/>
            <p:nvPr/>
          </p:nvSpPr>
          <p:spPr>
            <a:xfrm>
              <a:off x="3132242" y="46653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pt366"/>
            <p:cNvSpPr/>
            <p:nvPr/>
          </p:nvSpPr>
          <p:spPr>
            <a:xfrm>
              <a:off x="2638632" y="4733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pt367"/>
            <p:cNvSpPr/>
            <p:nvPr/>
          </p:nvSpPr>
          <p:spPr>
            <a:xfrm>
              <a:off x="2854967" y="47106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pt368"/>
            <p:cNvSpPr/>
            <p:nvPr/>
          </p:nvSpPr>
          <p:spPr>
            <a:xfrm>
              <a:off x="2831099" y="4716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pt369"/>
            <p:cNvSpPr/>
            <p:nvPr/>
          </p:nvSpPr>
          <p:spPr>
            <a:xfrm>
              <a:off x="2993604" y="46148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pt370"/>
            <p:cNvSpPr/>
            <p:nvPr/>
          </p:nvSpPr>
          <p:spPr>
            <a:xfrm>
              <a:off x="2914891" y="46792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pt371"/>
            <p:cNvSpPr/>
            <p:nvPr/>
          </p:nvSpPr>
          <p:spPr>
            <a:xfrm>
              <a:off x="2815864" y="46829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pt372"/>
            <p:cNvSpPr/>
            <p:nvPr/>
          </p:nvSpPr>
          <p:spPr>
            <a:xfrm>
              <a:off x="3124117" y="47206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pt373"/>
            <p:cNvSpPr/>
            <p:nvPr/>
          </p:nvSpPr>
          <p:spPr>
            <a:xfrm>
              <a:off x="2862585" y="46707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pt374"/>
            <p:cNvSpPr/>
            <p:nvPr/>
          </p:nvSpPr>
          <p:spPr>
            <a:xfrm>
              <a:off x="2960596" y="46011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t375"/>
            <p:cNvSpPr/>
            <p:nvPr/>
          </p:nvSpPr>
          <p:spPr>
            <a:xfrm>
              <a:off x="2858014" y="45940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t376"/>
            <p:cNvSpPr/>
            <p:nvPr/>
          </p:nvSpPr>
          <p:spPr>
            <a:xfrm>
              <a:off x="2819419" y="46479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t377"/>
            <p:cNvSpPr/>
            <p:nvPr/>
          </p:nvSpPr>
          <p:spPr>
            <a:xfrm>
              <a:off x="2628983" y="4674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t378"/>
            <p:cNvSpPr/>
            <p:nvPr/>
          </p:nvSpPr>
          <p:spPr>
            <a:xfrm>
              <a:off x="2862077" y="46816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t379"/>
            <p:cNvSpPr/>
            <p:nvPr/>
          </p:nvSpPr>
          <p:spPr>
            <a:xfrm>
              <a:off x="2973799" y="45739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pt380"/>
            <p:cNvSpPr/>
            <p:nvPr/>
          </p:nvSpPr>
          <p:spPr>
            <a:xfrm>
              <a:off x="2954502" y="46761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pt381"/>
            <p:cNvSpPr/>
            <p:nvPr/>
          </p:nvSpPr>
          <p:spPr>
            <a:xfrm>
              <a:off x="2652343" y="47151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pt382"/>
            <p:cNvSpPr/>
            <p:nvPr/>
          </p:nvSpPr>
          <p:spPr>
            <a:xfrm>
              <a:off x="2902195" y="46312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t383"/>
            <p:cNvSpPr/>
            <p:nvPr/>
          </p:nvSpPr>
          <p:spPr>
            <a:xfrm>
              <a:off x="2784887" y="46188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t384"/>
            <p:cNvSpPr/>
            <p:nvPr/>
          </p:nvSpPr>
          <p:spPr>
            <a:xfrm>
              <a:off x="2709728" y="47127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t385"/>
            <p:cNvSpPr/>
            <p:nvPr/>
          </p:nvSpPr>
          <p:spPr>
            <a:xfrm>
              <a:off x="2850904" y="46542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pt386"/>
            <p:cNvSpPr/>
            <p:nvPr/>
          </p:nvSpPr>
          <p:spPr>
            <a:xfrm>
              <a:off x="2771175" y="46782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pl387"/>
            <p:cNvSpPr/>
            <p:nvPr/>
          </p:nvSpPr>
          <p:spPr>
            <a:xfrm>
              <a:off x="2651615" y="4650168"/>
              <a:ext cx="503258" cy="66953"/>
            </a:xfrm>
            <a:custGeom>
              <a:avLst/>
              <a:gdLst/>
              <a:ahLst/>
              <a:cxnLst/>
              <a:rect l="0" t="0" r="0" b="0"/>
              <a:pathLst>
                <a:path w="503258" h="66953">
                  <a:moveTo>
                    <a:pt x="0" y="66953"/>
                  </a:moveTo>
                  <a:lnTo>
                    <a:pt x="9648" y="64635"/>
                  </a:lnTo>
                  <a:lnTo>
                    <a:pt x="23360" y="61406"/>
                  </a:lnTo>
                  <a:lnTo>
                    <a:pt x="39102" y="57758"/>
                  </a:lnTo>
                  <a:lnTo>
                    <a:pt x="52814" y="54552"/>
                  </a:lnTo>
                  <a:lnTo>
                    <a:pt x="65002" y="51651"/>
                  </a:lnTo>
                  <a:lnTo>
                    <a:pt x="75666" y="49073"/>
                  </a:lnTo>
                  <a:lnTo>
                    <a:pt x="80744" y="47824"/>
                  </a:lnTo>
                  <a:lnTo>
                    <a:pt x="104612" y="41679"/>
                  </a:lnTo>
                  <a:lnTo>
                    <a:pt x="131019" y="37638"/>
                  </a:lnTo>
                  <a:lnTo>
                    <a:pt x="142192" y="36595"/>
                  </a:lnTo>
                  <a:lnTo>
                    <a:pt x="148793" y="36002"/>
                  </a:lnTo>
                  <a:lnTo>
                    <a:pt x="153872" y="35348"/>
                  </a:lnTo>
                  <a:lnTo>
                    <a:pt x="155903" y="34989"/>
                  </a:lnTo>
                  <a:lnTo>
                    <a:pt x="164028" y="33763"/>
                  </a:lnTo>
                  <a:lnTo>
                    <a:pt x="165552" y="33458"/>
                  </a:lnTo>
                  <a:lnTo>
                    <a:pt x="186881" y="31082"/>
                  </a:lnTo>
                  <a:lnTo>
                    <a:pt x="186881" y="31082"/>
                  </a:lnTo>
                  <a:lnTo>
                    <a:pt x="188912" y="31125"/>
                  </a:lnTo>
                  <a:lnTo>
                    <a:pt x="190435" y="31158"/>
                  </a:lnTo>
                  <a:lnTo>
                    <a:pt x="194498" y="31248"/>
                  </a:lnTo>
                  <a:lnTo>
                    <a:pt x="201100" y="31316"/>
                  </a:lnTo>
                  <a:lnTo>
                    <a:pt x="202115" y="31338"/>
                  </a:lnTo>
                  <a:lnTo>
                    <a:pt x="219382" y="31808"/>
                  </a:lnTo>
                  <a:lnTo>
                    <a:pt x="221921" y="31922"/>
                  </a:lnTo>
                  <a:lnTo>
                    <a:pt x="225983" y="32085"/>
                  </a:lnTo>
                  <a:lnTo>
                    <a:pt x="226999" y="32115"/>
                  </a:lnTo>
                  <a:lnTo>
                    <a:pt x="226999" y="32115"/>
                  </a:lnTo>
                  <a:lnTo>
                    <a:pt x="229030" y="32176"/>
                  </a:lnTo>
                  <a:lnTo>
                    <a:pt x="233093" y="31858"/>
                  </a:lnTo>
                  <a:lnTo>
                    <a:pt x="233601" y="31818"/>
                  </a:lnTo>
                  <a:lnTo>
                    <a:pt x="236140" y="31721"/>
                  </a:lnTo>
                  <a:lnTo>
                    <a:pt x="273212" y="21636"/>
                  </a:lnTo>
                  <a:lnTo>
                    <a:pt x="277274" y="20284"/>
                  </a:lnTo>
                  <a:lnTo>
                    <a:pt x="285907" y="17501"/>
                  </a:lnTo>
                  <a:lnTo>
                    <a:pt x="289970" y="16219"/>
                  </a:lnTo>
                  <a:lnTo>
                    <a:pt x="297587" y="13835"/>
                  </a:lnTo>
                  <a:lnTo>
                    <a:pt x="320948" y="6718"/>
                  </a:lnTo>
                  <a:lnTo>
                    <a:pt x="325518" y="5661"/>
                  </a:lnTo>
                  <a:lnTo>
                    <a:pt x="331612" y="3962"/>
                  </a:lnTo>
                  <a:lnTo>
                    <a:pt x="336690" y="2937"/>
                  </a:lnTo>
                  <a:lnTo>
                    <a:pt x="344815" y="0"/>
                  </a:lnTo>
                  <a:lnTo>
                    <a:pt x="364621" y="7252"/>
                  </a:lnTo>
                  <a:lnTo>
                    <a:pt x="468726" y="16672"/>
                  </a:lnTo>
                  <a:lnTo>
                    <a:pt x="494117" y="18499"/>
                  </a:lnTo>
                  <a:lnTo>
                    <a:pt x="495133" y="18578"/>
                  </a:lnTo>
                  <a:lnTo>
                    <a:pt x="503258" y="19231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pl388"/>
            <p:cNvSpPr/>
            <p:nvPr/>
          </p:nvSpPr>
          <p:spPr>
            <a:xfrm>
              <a:off x="2631484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pl389"/>
            <p:cNvSpPr/>
            <p:nvPr/>
          </p:nvSpPr>
          <p:spPr>
            <a:xfrm>
              <a:off x="2631484" y="4871818"/>
              <a:ext cx="0" cy="503258"/>
            </a:xfrm>
            <a:custGeom>
              <a:avLst/>
              <a:gdLst/>
              <a:ahLst/>
              <a:cxnLst/>
              <a:rect l="0" t="0" r="0" b="0"/>
              <a:pathLst>
                <a:path h="503258">
                  <a:moveTo>
                    <a:pt x="0" y="50325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pl390"/>
            <p:cNvSpPr/>
            <p:nvPr/>
          </p:nvSpPr>
          <p:spPr>
            <a:xfrm>
              <a:off x="2571134" y="537507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pl391"/>
            <p:cNvSpPr/>
            <p:nvPr/>
          </p:nvSpPr>
          <p:spPr>
            <a:xfrm>
              <a:off x="2571134" y="524926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pl392"/>
            <p:cNvSpPr/>
            <p:nvPr/>
          </p:nvSpPr>
          <p:spPr>
            <a:xfrm>
              <a:off x="2571134" y="512344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pl393"/>
            <p:cNvSpPr/>
            <p:nvPr/>
          </p:nvSpPr>
          <p:spPr>
            <a:xfrm>
              <a:off x="2571134" y="4997633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" name="pl394"/>
            <p:cNvSpPr/>
            <p:nvPr/>
          </p:nvSpPr>
          <p:spPr>
            <a:xfrm>
              <a:off x="2571134" y="487181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tx395"/>
            <p:cNvSpPr/>
            <p:nvPr/>
          </p:nvSpPr>
          <p:spPr>
            <a:xfrm rot="-5400000">
              <a:off x="2380608" y="5338954"/>
              <a:ext cx="139825" cy="7224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5.5</a:t>
              </a:r>
            </a:p>
          </p:txBody>
        </p:sp>
        <p:sp>
          <p:nvSpPr>
            <p:cNvPr id="396" name="tx396"/>
            <p:cNvSpPr/>
            <p:nvPr/>
          </p:nvSpPr>
          <p:spPr>
            <a:xfrm rot="-5400000">
              <a:off x="2379969" y="5086686"/>
              <a:ext cx="139825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6.5</a:t>
              </a:r>
            </a:p>
          </p:txBody>
        </p:sp>
        <p:sp>
          <p:nvSpPr>
            <p:cNvPr id="397" name="tx397"/>
            <p:cNvSpPr/>
            <p:nvPr/>
          </p:nvSpPr>
          <p:spPr>
            <a:xfrm rot="-5400000">
              <a:off x="2380583" y="4835671"/>
              <a:ext cx="139825" cy="7229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7.5</a:t>
              </a:r>
            </a:p>
          </p:txBody>
        </p:sp>
        <p:sp>
          <p:nvSpPr>
            <p:cNvPr id="398" name="pt398"/>
            <p:cNvSpPr/>
            <p:nvPr/>
          </p:nvSpPr>
          <p:spPr>
            <a:xfrm>
              <a:off x="2906258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t399"/>
            <p:cNvSpPr/>
            <p:nvPr/>
          </p:nvSpPr>
          <p:spPr>
            <a:xfrm>
              <a:off x="2865124" y="51511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t400"/>
            <p:cNvSpPr/>
            <p:nvPr/>
          </p:nvSpPr>
          <p:spPr>
            <a:xfrm>
              <a:off x="2704650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pt401"/>
            <p:cNvSpPr/>
            <p:nvPr/>
          </p:nvSpPr>
          <p:spPr>
            <a:xfrm>
              <a:off x="3123101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pt402"/>
            <p:cNvSpPr/>
            <p:nvPr/>
          </p:nvSpPr>
          <p:spPr>
            <a:xfrm>
              <a:off x="2777777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pt403"/>
            <p:cNvSpPr/>
            <p:nvPr/>
          </p:nvSpPr>
          <p:spPr>
            <a:xfrm>
              <a:off x="2830083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pt404"/>
            <p:cNvSpPr/>
            <p:nvPr/>
          </p:nvSpPr>
          <p:spPr>
            <a:xfrm>
              <a:off x="2793012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pt405"/>
            <p:cNvSpPr/>
            <p:nvPr/>
          </p:nvSpPr>
          <p:spPr>
            <a:xfrm>
              <a:off x="2815864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pt406"/>
            <p:cNvSpPr/>
            <p:nvPr/>
          </p:nvSpPr>
          <p:spPr>
            <a:xfrm>
              <a:off x="2782855" y="50421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pt407"/>
            <p:cNvSpPr/>
            <p:nvPr/>
          </p:nvSpPr>
          <p:spPr>
            <a:xfrm>
              <a:off x="2823482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pt408"/>
            <p:cNvSpPr/>
            <p:nvPr/>
          </p:nvSpPr>
          <p:spPr>
            <a:xfrm>
              <a:off x="2918954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pt409"/>
            <p:cNvSpPr/>
            <p:nvPr/>
          </p:nvSpPr>
          <p:spPr>
            <a:xfrm>
              <a:off x="2733596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pt410"/>
            <p:cNvSpPr/>
            <p:nvPr/>
          </p:nvSpPr>
          <p:spPr>
            <a:xfrm>
              <a:off x="2760003" y="50840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pt411"/>
            <p:cNvSpPr/>
            <p:nvPr/>
          </p:nvSpPr>
          <p:spPr>
            <a:xfrm>
              <a:off x="2848365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pt412"/>
            <p:cNvSpPr/>
            <p:nvPr/>
          </p:nvSpPr>
          <p:spPr>
            <a:xfrm>
              <a:off x="2949931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pt413"/>
            <p:cNvSpPr/>
            <p:nvPr/>
          </p:nvSpPr>
          <p:spPr>
            <a:xfrm>
              <a:off x="2855983" y="52098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pt414"/>
            <p:cNvSpPr/>
            <p:nvPr/>
          </p:nvSpPr>
          <p:spPr>
            <a:xfrm>
              <a:off x="2965674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" name="pt415"/>
            <p:cNvSpPr/>
            <p:nvPr/>
          </p:nvSpPr>
          <p:spPr>
            <a:xfrm>
              <a:off x="2794535" y="50504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" name="pt416"/>
            <p:cNvSpPr/>
            <p:nvPr/>
          </p:nvSpPr>
          <p:spPr>
            <a:xfrm>
              <a:off x="2817896" y="5134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" name="pt417"/>
            <p:cNvSpPr/>
            <p:nvPr/>
          </p:nvSpPr>
          <p:spPr>
            <a:xfrm>
              <a:off x="3097709" y="4941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" name="pt418"/>
            <p:cNvSpPr/>
            <p:nvPr/>
          </p:nvSpPr>
          <p:spPr>
            <a:xfrm>
              <a:off x="2668086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" name="pt419"/>
            <p:cNvSpPr/>
            <p:nvPr/>
          </p:nvSpPr>
          <p:spPr>
            <a:xfrm>
              <a:off x="2693985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pt420"/>
            <p:cNvSpPr/>
            <p:nvPr/>
          </p:nvSpPr>
          <p:spPr>
            <a:xfrm>
              <a:off x="2681797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pt421"/>
            <p:cNvSpPr/>
            <p:nvPr/>
          </p:nvSpPr>
          <p:spPr>
            <a:xfrm>
              <a:off x="2855983" y="49498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pt422"/>
            <p:cNvSpPr/>
            <p:nvPr/>
          </p:nvSpPr>
          <p:spPr>
            <a:xfrm>
              <a:off x="2926571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pt423"/>
            <p:cNvSpPr/>
            <p:nvPr/>
          </p:nvSpPr>
          <p:spPr>
            <a:xfrm>
              <a:off x="3132242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pt424"/>
            <p:cNvSpPr/>
            <p:nvPr/>
          </p:nvSpPr>
          <p:spPr>
            <a:xfrm>
              <a:off x="2638632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" name="pt425"/>
            <p:cNvSpPr/>
            <p:nvPr/>
          </p:nvSpPr>
          <p:spPr>
            <a:xfrm>
              <a:off x="2854967" y="49917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" name="pt426"/>
            <p:cNvSpPr/>
            <p:nvPr/>
          </p:nvSpPr>
          <p:spPr>
            <a:xfrm>
              <a:off x="2831099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" name="pt427"/>
            <p:cNvSpPr/>
            <p:nvPr/>
          </p:nvSpPr>
          <p:spPr>
            <a:xfrm>
              <a:off x="2993604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" name="pt428"/>
            <p:cNvSpPr/>
            <p:nvPr/>
          </p:nvSpPr>
          <p:spPr>
            <a:xfrm>
              <a:off x="2914891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" name="pt429"/>
            <p:cNvSpPr/>
            <p:nvPr/>
          </p:nvSpPr>
          <p:spPr>
            <a:xfrm>
              <a:off x="2815864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" name="pt430"/>
            <p:cNvSpPr/>
            <p:nvPr/>
          </p:nvSpPr>
          <p:spPr>
            <a:xfrm>
              <a:off x="3124117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" name="pt431"/>
            <p:cNvSpPr/>
            <p:nvPr/>
          </p:nvSpPr>
          <p:spPr>
            <a:xfrm>
              <a:off x="2862585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" name="pt432"/>
            <p:cNvSpPr/>
            <p:nvPr/>
          </p:nvSpPr>
          <p:spPr>
            <a:xfrm>
              <a:off x="2960596" y="5193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" name="pt433"/>
            <p:cNvSpPr/>
            <p:nvPr/>
          </p:nvSpPr>
          <p:spPr>
            <a:xfrm>
              <a:off x="2858014" y="51679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" name="pt434"/>
            <p:cNvSpPr/>
            <p:nvPr/>
          </p:nvSpPr>
          <p:spPr>
            <a:xfrm>
              <a:off x="2819419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" name="pt435"/>
            <p:cNvSpPr/>
            <p:nvPr/>
          </p:nvSpPr>
          <p:spPr>
            <a:xfrm>
              <a:off x="2628983" y="51092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" name="pt436"/>
            <p:cNvSpPr/>
            <p:nvPr/>
          </p:nvSpPr>
          <p:spPr>
            <a:xfrm>
              <a:off x="2862077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" name="pt437"/>
            <p:cNvSpPr/>
            <p:nvPr/>
          </p:nvSpPr>
          <p:spPr>
            <a:xfrm>
              <a:off x="2973799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" name="pt438"/>
            <p:cNvSpPr/>
            <p:nvPr/>
          </p:nvSpPr>
          <p:spPr>
            <a:xfrm>
              <a:off x="2954502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" name="pt439"/>
            <p:cNvSpPr/>
            <p:nvPr/>
          </p:nvSpPr>
          <p:spPr>
            <a:xfrm>
              <a:off x="2652343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" name="pt440"/>
            <p:cNvSpPr/>
            <p:nvPr/>
          </p:nvSpPr>
          <p:spPr>
            <a:xfrm>
              <a:off x="2902195" y="52517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" name="pt441"/>
            <p:cNvSpPr/>
            <p:nvPr/>
          </p:nvSpPr>
          <p:spPr>
            <a:xfrm>
              <a:off x="2784887" y="5235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" name="pt442"/>
            <p:cNvSpPr/>
            <p:nvPr/>
          </p:nvSpPr>
          <p:spPr>
            <a:xfrm>
              <a:off x="2709728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" name="pt443"/>
            <p:cNvSpPr/>
            <p:nvPr/>
          </p:nvSpPr>
          <p:spPr>
            <a:xfrm>
              <a:off x="2850904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" name="pt444"/>
            <p:cNvSpPr/>
            <p:nvPr/>
          </p:nvSpPr>
          <p:spPr>
            <a:xfrm>
              <a:off x="2771175" y="50001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" name="pl445"/>
            <p:cNvSpPr/>
            <p:nvPr/>
          </p:nvSpPr>
          <p:spPr>
            <a:xfrm>
              <a:off x="2651615" y="5018601"/>
              <a:ext cx="503258" cy="199321"/>
            </a:xfrm>
            <a:custGeom>
              <a:avLst/>
              <a:gdLst/>
              <a:ahLst/>
              <a:cxnLst/>
              <a:rect l="0" t="0" r="0" b="0"/>
              <a:pathLst>
                <a:path w="503258" h="199321">
                  <a:moveTo>
                    <a:pt x="0" y="0"/>
                  </a:moveTo>
                  <a:lnTo>
                    <a:pt x="9648" y="6250"/>
                  </a:lnTo>
                  <a:lnTo>
                    <a:pt x="23360" y="15606"/>
                  </a:lnTo>
                  <a:lnTo>
                    <a:pt x="39102" y="26804"/>
                  </a:lnTo>
                  <a:lnTo>
                    <a:pt x="52814" y="36475"/>
                  </a:lnTo>
                  <a:lnTo>
                    <a:pt x="65002" y="44642"/>
                  </a:lnTo>
                  <a:lnTo>
                    <a:pt x="75666" y="51270"/>
                  </a:lnTo>
                  <a:lnTo>
                    <a:pt x="80744" y="54231"/>
                  </a:lnTo>
                  <a:lnTo>
                    <a:pt x="104612" y="66735"/>
                  </a:lnTo>
                  <a:lnTo>
                    <a:pt x="131019" y="93470"/>
                  </a:lnTo>
                  <a:lnTo>
                    <a:pt x="142192" y="102996"/>
                  </a:lnTo>
                  <a:lnTo>
                    <a:pt x="148793" y="112249"/>
                  </a:lnTo>
                  <a:lnTo>
                    <a:pt x="153872" y="117938"/>
                  </a:lnTo>
                  <a:lnTo>
                    <a:pt x="155903" y="120349"/>
                  </a:lnTo>
                  <a:lnTo>
                    <a:pt x="164028" y="125938"/>
                  </a:lnTo>
                  <a:lnTo>
                    <a:pt x="165552" y="127129"/>
                  </a:lnTo>
                  <a:lnTo>
                    <a:pt x="186881" y="136886"/>
                  </a:lnTo>
                  <a:lnTo>
                    <a:pt x="186881" y="136886"/>
                  </a:lnTo>
                  <a:lnTo>
                    <a:pt x="188912" y="138003"/>
                  </a:lnTo>
                  <a:lnTo>
                    <a:pt x="190435" y="138841"/>
                  </a:lnTo>
                  <a:lnTo>
                    <a:pt x="194498" y="141221"/>
                  </a:lnTo>
                  <a:lnTo>
                    <a:pt x="201100" y="144811"/>
                  </a:lnTo>
                  <a:lnTo>
                    <a:pt x="202115" y="145358"/>
                  </a:lnTo>
                  <a:lnTo>
                    <a:pt x="219382" y="154123"/>
                  </a:lnTo>
                  <a:lnTo>
                    <a:pt x="221921" y="155362"/>
                  </a:lnTo>
                  <a:lnTo>
                    <a:pt x="225983" y="157294"/>
                  </a:lnTo>
                  <a:lnTo>
                    <a:pt x="226999" y="157772"/>
                  </a:lnTo>
                  <a:lnTo>
                    <a:pt x="226999" y="157772"/>
                  </a:lnTo>
                  <a:lnTo>
                    <a:pt x="229030" y="158728"/>
                  </a:lnTo>
                  <a:lnTo>
                    <a:pt x="233093" y="160515"/>
                  </a:lnTo>
                  <a:lnTo>
                    <a:pt x="233601" y="160739"/>
                  </a:lnTo>
                  <a:lnTo>
                    <a:pt x="236140" y="161973"/>
                  </a:lnTo>
                  <a:lnTo>
                    <a:pt x="273212" y="181742"/>
                  </a:lnTo>
                  <a:lnTo>
                    <a:pt x="277274" y="183589"/>
                  </a:lnTo>
                  <a:lnTo>
                    <a:pt x="285907" y="187271"/>
                  </a:lnTo>
                  <a:lnTo>
                    <a:pt x="289970" y="188933"/>
                  </a:lnTo>
                  <a:lnTo>
                    <a:pt x="297587" y="191956"/>
                  </a:lnTo>
                  <a:lnTo>
                    <a:pt x="320948" y="199321"/>
                  </a:lnTo>
                  <a:lnTo>
                    <a:pt x="325518" y="198413"/>
                  </a:lnTo>
                  <a:lnTo>
                    <a:pt x="331612" y="197943"/>
                  </a:lnTo>
                  <a:lnTo>
                    <a:pt x="336690" y="195382"/>
                  </a:lnTo>
                  <a:lnTo>
                    <a:pt x="344815" y="192350"/>
                  </a:lnTo>
                  <a:lnTo>
                    <a:pt x="364621" y="166378"/>
                  </a:lnTo>
                  <a:lnTo>
                    <a:pt x="468726" y="100853"/>
                  </a:lnTo>
                  <a:lnTo>
                    <a:pt x="494117" y="84509"/>
                  </a:lnTo>
                  <a:lnTo>
                    <a:pt x="495133" y="83852"/>
                  </a:lnTo>
                  <a:lnTo>
                    <a:pt x="503258" y="78598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" name="pl446"/>
            <p:cNvSpPr/>
            <p:nvPr/>
          </p:nvSpPr>
          <p:spPr>
            <a:xfrm>
              <a:off x="2631484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" name="pt447"/>
            <p:cNvSpPr/>
            <p:nvPr/>
          </p:nvSpPr>
          <p:spPr>
            <a:xfrm>
              <a:off x="2906258" y="58228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" name="pt448"/>
            <p:cNvSpPr/>
            <p:nvPr/>
          </p:nvSpPr>
          <p:spPr>
            <a:xfrm>
              <a:off x="2865124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" name="pt449"/>
            <p:cNvSpPr/>
            <p:nvPr/>
          </p:nvSpPr>
          <p:spPr>
            <a:xfrm>
              <a:off x="2704650" y="57407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" name="pt450"/>
            <p:cNvSpPr/>
            <p:nvPr/>
          </p:nvSpPr>
          <p:spPr>
            <a:xfrm>
              <a:off x="3123101" y="57561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" name="pt451"/>
            <p:cNvSpPr/>
            <p:nvPr/>
          </p:nvSpPr>
          <p:spPr>
            <a:xfrm>
              <a:off x="2777777" y="57663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" name="pt452"/>
            <p:cNvSpPr/>
            <p:nvPr/>
          </p:nvSpPr>
          <p:spPr>
            <a:xfrm>
              <a:off x="2830083" y="57253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" name="pt453"/>
            <p:cNvSpPr/>
            <p:nvPr/>
          </p:nvSpPr>
          <p:spPr>
            <a:xfrm>
              <a:off x="2793012" y="5702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" name="pt454"/>
            <p:cNvSpPr/>
            <p:nvPr/>
          </p:nvSpPr>
          <p:spPr>
            <a:xfrm>
              <a:off x="2815864" y="55301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" name="pt455"/>
            <p:cNvSpPr/>
            <p:nvPr/>
          </p:nvSpPr>
          <p:spPr>
            <a:xfrm>
              <a:off x="2782855" y="5486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" name="pt456"/>
            <p:cNvSpPr/>
            <p:nvPr/>
          </p:nvSpPr>
          <p:spPr>
            <a:xfrm>
              <a:off x="2823482" y="5568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" name="pt457"/>
            <p:cNvSpPr/>
            <p:nvPr/>
          </p:nvSpPr>
          <p:spPr>
            <a:xfrm>
              <a:off x="2918954" y="566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" name="pt458"/>
            <p:cNvSpPr/>
            <p:nvPr/>
          </p:nvSpPr>
          <p:spPr>
            <a:xfrm>
              <a:off x="2733596" y="54788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" name="pt459"/>
            <p:cNvSpPr/>
            <p:nvPr/>
          </p:nvSpPr>
          <p:spPr>
            <a:xfrm>
              <a:off x="2760003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pt460"/>
            <p:cNvSpPr/>
            <p:nvPr/>
          </p:nvSpPr>
          <p:spPr>
            <a:xfrm>
              <a:off x="2848365" y="5635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pt461"/>
            <p:cNvSpPr/>
            <p:nvPr/>
          </p:nvSpPr>
          <p:spPr>
            <a:xfrm>
              <a:off x="2949931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pt462"/>
            <p:cNvSpPr/>
            <p:nvPr/>
          </p:nvSpPr>
          <p:spPr>
            <a:xfrm>
              <a:off x="2855983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pt463"/>
            <p:cNvSpPr/>
            <p:nvPr/>
          </p:nvSpPr>
          <p:spPr>
            <a:xfrm>
              <a:off x="2965674" y="55917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pt464"/>
            <p:cNvSpPr/>
            <p:nvPr/>
          </p:nvSpPr>
          <p:spPr>
            <a:xfrm>
              <a:off x="2794535" y="54634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pt465"/>
            <p:cNvSpPr/>
            <p:nvPr/>
          </p:nvSpPr>
          <p:spPr>
            <a:xfrm>
              <a:off x="2817896" y="55121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pt466"/>
            <p:cNvSpPr/>
            <p:nvPr/>
          </p:nvSpPr>
          <p:spPr>
            <a:xfrm>
              <a:off x="3097709" y="55635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" name="pt467"/>
            <p:cNvSpPr/>
            <p:nvPr/>
          </p:nvSpPr>
          <p:spPr>
            <a:xfrm>
              <a:off x="2668086" y="5445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" name="pt468"/>
            <p:cNvSpPr/>
            <p:nvPr/>
          </p:nvSpPr>
          <p:spPr>
            <a:xfrm>
              <a:off x="2693985" y="56097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" name="pt469"/>
            <p:cNvSpPr/>
            <p:nvPr/>
          </p:nvSpPr>
          <p:spPr>
            <a:xfrm>
              <a:off x="2681797" y="55943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" name="pt470"/>
            <p:cNvSpPr/>
            <p:nvPr/>
          </p:nvSpPr>
          <p:spPr>
            <a:xfrm>
              <a:off x="2855983" y="56020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" name="pt471"/>
            <p:cNvSpPr/>
            <p:nvPr/>
          </p:nvSpPr>
          <p:spPr>
            <a:xfrm>
              <a:off x="2926571" y="55250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" name="pt472"/>
            <p:cNvSpPr/>
            <p:nvPr/>
          </p:nvSpPr>
          <p:spPr>
            <a:xfrm>
              <a:off x="3132242" y="54608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pt473"/>
            <p:cNvSpPr/>
            <p:nvPr/>
          </p:nvSpPr>
          <p:spPr>
            <a:xfrm>
              <a:off x="2638632" y="5614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pt474"/>
            <p:cNvSpPr/>
            <p:nvPr/>
          </p:nvSpPr>
          <p:spPr>
            <a:xfrm>
              <a:off x="2854967" y="56200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pt475"/>
            <p:cNvSpPr/>
            <p:nvPr/>
          </p:nvSpPr>
          <p:spPr>
            <a:xfrm>
              <a:off x="2831099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pt476"/>
            <p:cNvSpPr/>
            <p:nvPr/>
          </p:nvSpPr>
          <p:spPr>
            <a:xfrm>
              <a:off x="2993604" y="5666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" name="pt477"/>
            <p:cNvSpPr/>
            <p:nvPr/>
          </p:nvSpPr>
          <p:spPr>
            <a:xfrm>
              <a:off x="2914891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" name="pt478"/>
            <p:cNvSpPr/>
            <p:nvPr/>
          </p:nvSpPr>
          <p:spPr>
            <a:xfrm>
              <a:off x="2815864" y="58305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" name="pt479"/>
            <p:cNvSpPr/>
            <p:nvPr/>
          </p:nvSpPr>
          <p:spPr>
            <a:xfrm>
              <a:off x="3124117" y="58434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" name="pt480"/>
            <p:cNvSpPr/>
            <p:nvPr/>
          </p:nvSpPr>
          <p:spPr>
            <a:xfrm>
              <a:off x="2862585" y="58999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" name="pt481"/>
            <p:cNvSpPr/>
            <p:nvPr/>
          </p:nvSpPr>
          <p:spPr>
            <a:xfrm>
              <a:off x="2960596" y="57971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" name="pt482"/>
            <p:cNvSpPr/>
            <p:nvPr/>
          </p:nvSpPr>
          <p:spPr>
            <a:xfrm>
              <a:off x="2858014" y="5866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" name="pt483"/>
            <p:cNvSpPr/>
            <p:nvPr/>
          </p:nvSpPr>
          <p:spPr>
            <a:xfrm>
              <a:off x="2819419" y="5686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" name="pt484"/>
            <p:cNvSpPr/>
            <p:nvPr/>
          </p:nvSpPr>
          <p:spPr>
            <a:xfrm>
              <a:off x="2628983" y="57535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" name="pt485"/>
            <p:cNvSpPr/>
            <p:nvPr/>
          </p:nvSpPr>
          <p:spPr>
            <a:xfrm>
              <a:off x="2862077" y="5833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" name="pt486"/>
            <p:cNvSpPr/>
            <p:nvPr/>
          </p:nvSpPr>
          <p:spPr>
            <a:xfrm>
              <a:off x="2973799" y="58357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" name="pt487"/>
            <p:cNvSpPr/>
            <p:nvPr/>
          </p:nvSpPr>
          <p:spPr>
            <a:xfrm>
              <a:off x="2954502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" name="pt488"/>
            <p:cNvSpPr/>
            <p:nvPr/>
          </p:nvSpPr>
          <p:spPr>
            <a:xfrm>
              <a:off x="2652343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" name="pt489"/>
            <p:cNvSpPr/>
            <p:nvPr/>
          </p:nvSpPr>
          <p:spPr>
            <a:xfrm>
              <a:off x="2902195" y="57124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" name="pt490"/>
            <p:cNvSpPr/>
            <p:nvPr/>
          </p:nvSpPr>
          <p:spPr>
            <a:xfrm>
              <a:off x="2784887" y="5707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" name="pt491"/>
            <p:cNvSpPr/>
            <p:nvPr/>
          </p:nvSpPr>
          <p:spPr>
            <a:xfrm>
              <a:off x="2709728" y="54325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" name="pt492"/>
            <p:cNvSpPr/>
            <p:nvPr/>
          </p:nvSpPr>
          <p:spPr>
            <a:xfrm>
              <a:off x="2850904" y="5581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" name="pt493"/>
            <p:cNvSpPr/>
            <p:nvPr/>
          </p:nvSpPr>
          <p:spPr>
            <a:xfrm>
              <a:off x="2771175" y="55455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" name="pl494"/>
            <p:cNvSpPr/>
            <p:nvPr/>
          </p:nvSpPr>
          <p:spPr>
            <a:xfrm>
              <a:off x="2651615" y="5605650"/>
              <a:ext cx="503258" cy="145815"/>
            </a:xfrm>
            <a:custGeom>
              <a:avLst/>
              <a:gdLst/>
              <a:ahLst/>
              <a:cxnLst/>
              <a:rect l="0" t="0" r="0" b="0"/>
              <a:pathLst>
                <a:path w="503258" h="145815">
                  <a:moveTo>
                    <a:pt x="0" y="52311"/>
                  </a:moveTo>
                  <a:lnTo>
                    <a:pt x="9648" y="46492"/>
                  </a:lnTo>
                  <a:lnTo>
                    <a:pt x="23360" y="38908"/>
                  </a:lnTo>
                  <a:lnTo>
                    <a:pt x="39102" y="31070"/>
                  </a:lnTo>
                  <a:lnTo>
                    <a:pt x="52814" y="24738"/>
                  </a:lnTo>
                  <a:lnTo>
                    <a:pt x="65002" y="19328"/>
                  </a:lnTo>
                  <a:lnTo>
                    <a:pt x="75666" y="14622"/>
                  </a:lnTo>
                  <a:lnTo>
                    <a:pt x="80744" y="12331"/>
                  </a:lnTo>
                  <a:lnTo>
                    <a:pt x="104612" y="0"/>
                  </a:lnTo>
                  <a:lnTo>
                    <a:pt x="131019" y="1470"/>
                  </a:lnTo>
                  <a:lnTo>
                    <a:pt x="142192" y="10742"/>
                  </a:lnTo>
                  <a:lnTo>
                    <a:pt x="148793" y="12617"/>
                  </a:lnTo>
                  <a:lnTo>
                    <a:pt x="153872" y="15095"/>
                  </a:lnTo>
                  <a:lnTo>
                    <a:pt x="155903" y="15498"/>
                  </a:lnTo>
                  <a:lnTo>
                    <a:pt x="164028" y="23029"/>
                  </a:lnTo>
                  <a:lnTo>
                    <a:pt x="165552" y="23942"/>
                  </a:lnTo>
                  <a:lnTo>
                    <a:pt x="186881" y="57806"/>
                  </a:lnTo>
                  <a:lnTo>
                    <a:pt x="186881" y="57806"/>
                  </a:lnTo>
                  <a:lnTo>
                    <a:pt x="188912" y="61677"/>
                  </a:lnTo>
                  <a:lnTo>
                    <a:pt x="190435" y="64580"/>
                  </a:lnTo>
                  <a:lnTo>
                    <a:pt x="194498" y="71605"/>
                  </a:lnTo>
                  <a:lnTo>
                    <a:pt x="201100" y="82223"/>
                  </a:lnTo>
                  <a:lnTo>
                    <a:pt x="202115" y="83573"/>
                  </a:lnTo>
                  <a:lnTo>
                    <a:pt x="219382" y="107941"/>
                  </a:lnTo>
                  <a:lnTo>
                    <a:pt x="221921" y="111321"/>
                  </a:lnTo>
                  <a:lnTo>
                    <a:pt x="225983" y="116504"/>
                  </a:lnTo>
                  <a:lnTo>
                    <a:pt x="226999" y="117751"/>
                  </a:lnTo>
                  <a:lnTo>
                    <a:pt x="226999" y="117751"/>
                  </a:lnTo>
                  <a:lnTo>
                    <a:pt x="229030" y="120245"/>
                  </a:lnTo>
                  <a:lnTo>
                    <a:pt x="233093" y="123424"/>
                  </a:lnTo>
                  <a:lnTo>
                    <a:pt x="233601" y="123821"/>
                  </a:lnTo>
                  <a:lnTo>
                    <a:pt x="236140" y="126515"/>
                  </a:lnTo>
                  <a:lnTo>
                    <a:pt x="273212" y="141168"/>
                  </a:lnTo>
                  <a:lnTo>
                    <a:pt x="277274" y="141957"/>
                  </a:lnTo>
                  <a:lnTo>
                    <a:pt x="285907" y="143438"/>
                  </a:lnTo>
                  <a:lnTo>
                    <a:pt x="289970" y="144050"/>
                  </a:lnTo>
                  <a:lnTo>
                    <a:pt x="297587" y="145042"/>
                  </a:lnTo>
                  <a:lnTo>
                    <a:pt x="320948" y="145815"/>
                  </a:lnTo>
                  <a:lnTo>
                    <a:pt x="325518" y="144238"/>
                  </a:lnTo>
                  <a:lnTo>
                    <a:pt x="331612" y="141456"/>
                  </a:lnTo>
                  <a:lnTo>
                    <a:pt x="336690" y="138237"/>
                  </a:lnTo>
                  <a:lnTo>
                    <a:pt x="344815" y="132251"/>
                  </a:lnTo>
                  <a:lnTo>
                    <a:pt x="364621" y="123523"/>
                  </a:lnTo>
                  <a:lnTo>
                    <a:pt x="468726" y="86200"/>
                  </a:lnTo>
                  <a:lnTo>
                    <a:pt x="494117" y="76549"/>
                  </a:lnTo>
                  <a:lnTo>
                    <a:pt x="495133" y="76167"/>
                  </a:lnTo>
                  <a:lnTo>
                    <a:pt x="503258" y="73122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" name="pl495"/>
            <p:cNvSpPr/>
            <p:nvPr/>
          </p:nvSpPr>
          <p:spPr>
            <a:xfrm>
              <a:off x="2631484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" name="pl496"/>
            <p:cNvSpPr/>
            <p:nvPr/>
          </p:nvSpPr>
          <p:spPr>
            <a:xfrm>
              <a:off x="2648060" y="6499021"/>
              <a:ext cx="507829" cy="0"/>
            </a:xfrm>
            <a:custGeom>
              <a:avLst/>
              <a:gdLst/>
              <a:ahLst/>
              <a:cxnLst/>
              <a:rect l="0" t="0" r="0" b="0"/>
              <a:pathLst>
                <a:path w="507829">
                  <a:moveTo>
                    <a:pt x="0" y="0"/>
                  </a:moveTo>
                  <a:lnTo>
                    <a:pt x="507829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" name="pl497"/>
            <p:cNvSpPr/>
            <p:nvPr/>
          </p:nvSpPr>
          <p:spPr>
            <a:xfrm>
              <a:off x="2648060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" name="pl498"/>
            <p:cNvSpPr/>
            <p:nvPr/>
          </p:nvSpPr>
          <p:spPr>
            <a:xfrm>
              <a:off x="2749626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" name="pl499"/>
            <p:cNvSpPr/>
            <p:nvPr/>
          </p:nvSpPr>
          <p:spPr>
            <a:xfrm>
              <a:off x="2851191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" name="pl500"/>
            <p:cNvSpPr/>
            <p:nvPr/>
          </p:nvSpPr>
          <p:spPr>
            <a:xfrm>
              <a:off x="2952757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" name="pl501"/>
            <p:cNvSpPr/>
            <p:nvPr/>
          </p:nvSpPr>
          <p:spPr>
            <a:xfrm>
              <a:off x="3054323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" name="pl502"/>
            <p:cNvSpPr/>
            <p:nvPr/>
          </p:nvSpPr>
          <p:spPr>
            <a:xfrm>
              <a:off x="3155889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" name="tx503"/>
            <p:cNvSpPr/>
            <p:nvPr/>
          </p:nvSpPr>
          <p:spPr>
            <a:xfrm>
              <a:off x="2592120" y="6642760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20</a:t>
              </a:r>
            </a:p>
          </p:txBody>
        </p:sp>
        <p:sp>
          <p:nvSpPr>
            <p:cNvPr id="504" name="tx504"/>
            <p:cNvSpPr/>
            <p:nvPr/>
          </p:nvSpPr>
          <p:spPr>
            <a:xfrm>
              <a:off x="2795251" y="6642760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60</a:t>
              </a:r>
            </a:p>
          </p:txBody>
        </p:sp>
        <p:sp>
          <p:nvSpPr>
            <p:cNvPr id="505" name="tx505"/>
            <p:cNvSpPr/>
            <p:nvPr/>
          </p:nvSpPr>
          <p:spPr>
            <a:xfrm>
              <a:off x="3071979" y="6642760"/>
              <a:ext cx="16782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120</a:t>
              </a:r>
            </a:p>
          </p:txBody>
        </p:sp>
        <p:sp>
          <p:nvSpPr>
            <p:cNvPr id="506" name="pl506"/>
            <p:cNvSpPr/>
            <p:nvPr/>
          </p:nvSpPr>
          <p:spPr>
            <a:xfrm>
              <a:off x="2631484" y="5994052"/>
              <a:ext cx="0" cy="493390"/>
            </a:xfrm>
            <a:custGeom>
              <a:avLst/>
              <a:gdLst/>
              <a:ahLst/>
              <a:cxnLst/>
              <a:rect l="0" t="0" r="0" b="0"/>
              <a:pathLst>
                <a:path h="493390">
                  <a:moveTo>
                    <a:pt x="0" y="49339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" name="pl507"/>
            <p:cNvSpPr/>
            <p:nvPr/>
          </p:nvSpPr>
          <p:spPr>
            <a:xfrm>
              <a:off x="2571134" y="6487443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" name="pl508"/>
            <p:cNvSpPr/>
            <p:nvPr/>
          </p:nvSpPr>
          <p:spPr>
            <a:xfrm>
              <a:off x="2571134" y="6388765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" name="pl509"/>
            <p:cNvSpPr/>
            <p:nvPr/>
          </p:nvSpPr>
          <p:spPr>
            <a:xfrm>
              <a:off x="2571134" y="629008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" name="pl510"/>
            <p:cNvSpPr/>
            <p:nvPr/>
          </p:nvSpPr>
          <p:spPr>
            <a:xfrm>
              <a:off x="2571134" y="6191409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" name="pl511"/>
            <p:cNvSpPr/>
            <p:nvPr/>
          </p:nvSpPr>
          <p:spPr>
            <a:xfrm>
              <a:off x="2571134" y="6092730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" name="pl512"/>
            <p:cNvSpPr/>
            <p:nvPr/>
          </p:nvSpPr>
          <p:spPr>
            <a:xfrm>
              <a:off x="2571134" y="599405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" name="tx513"/>
            <p:cNvSpPr/>
            <p:nvPr/>
          </p:nvSpPr>
          <p:spPr>
            <a:xfrm rot="-5400000">
              <a:off x="2393942" y="6450682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514" name="tx514"/>
            <p:cNvSpPr/>
            <p:nvPr/>
          </p:nvSpPr>
          <p:spPr>
            <a:xfrm rot="-5400000">
              <a:off x="2393942" y="6253325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20</a:t>
              </a:r>
            </a:p>
          </p:txBody>
        </p:sp>
        <p:sp>
          <p:nvSpPr>
            <p:cNvPr id="515" name="tx515"/>
            <p:cNvSpPr/>
            <p:nvPr/>
          </p:nvSpPr>
          <p:spPr>
            <a:xfrm rot="-5400000">
              <a:off x="2393917" y="6055945"/>
              <a:ext cx="11188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30</a:t>
              </a:r>
            </a:p>
          </p:txBody>
        </p:sp>
        <p:sp>
          <p:nvSpPr>
            <p:cNvPr id="516" name="pt516"/>
            <p:cNvSpPr/>
            <p:nvPr/>
          </p:nvSpPr>
          <p:spPr>
            <a:xfrm>
              <a:off x="2906258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" name="pt517"/>
            <p:cNvSpPr/>
            <p:nvPr/>
          </p:nvSpPr>
          <p:spPr>
            <a:xfrm>
              <a:off x="2865124" y="5970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" name="pt518"/>
            <p:cNvSpPr/>
            <p:nvPr/>
          </p:nvSpPr>
          <p:spPr>
            <a:xfrm>
              <a:off x="2704650" y="60700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" name="pt519"/>
            <p:cNvSpPr/>
            <p:nvPr/>
          </p:nvSpPr>
          <p:spPr>
            <a:xfrm>
              <a:off x="3123101" y="6324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" name="pt520"/>
            <p:cNvSpPr/>
            <p:nvPr/>
          </p:nvSpPr>
          <p:spPr>
            <a:xfrm>
              <a:off x="2777777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" name="pt521"/>
            <p:cNvSpPr/>
            <p:nvPr/>
          </p:nvSpPr>
          <p:spPr>
            <a:xfrm>
              <a:off x="2830083" y="60779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" name="pt522"/>
            <p:cNvSpPr/>
            <p:nvPr/>
          </p:nvSpPr>
          <p:spPr>
            <a:xfrm>
              <a:off x="2793012" y="61490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" name="pt523"/>
            <p:cNvSpPr/>
            <p:nvPr/>
          </p:nvSpPr>
          <p:spPr>
            <a:xfrm>
              <a:off x="2815864" y="60891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" name="pt524"/>
            <p:cNvSpPr/>
            <p:nvPr/>
          </p:nvSpPr>
          <p:spPr>
            <a:xfrm>
              <a:off x="2782855" y="62043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" name="pt525"/>
            <p:cNvSpPr/>
            <p:nvPr/>
          </p:nvSpPr>
          <p:spPr>
            <a:xfrm>
              <a:off x="2823482" y="61700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" name="pt526"/>
            <p:cNvSpPr/>
            <p:nvPr/>
          </p:nvSpPr>
          <p:spPr>
            <a:xfrm>
              <a:off x="2918954" y="61582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" name="pt527"/>
            <p:cNvSpPr/>
            <p:nvPr/>
          </p:nvSpPr>
          <p:spPr>
            <a:xfrm>
              <a:off x="2733596" y="6202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" name="pt528"/>
            <p:cNvSpPr/>
            <p:nvPr/>
          </p:nvSpPr>
          <p:spPr>
            <a:xfrm>
              <a:off x="2760003" y="6124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" name="pt529"/>
            <p:cNvSpPr/>
            <p:nvPr/>
          </p:nvSpPr>
          <p:spPr>
            <a:xfrm>
              <a:off x="2848365" y="60391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" name="pt530"/>
            <p:cNvSpPr/>
            <p:nvPr/>
          </p:nvSpPr>
          <p:spPr>
            <a:xfrm>
              <a:off x="2949931" y="6147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" name="pt531"/>
            <p:cNvSpPr/>
            <p:nvPr/>
          </p:nvSpPr>
          <p:spPr>
            <a:xfrm>
              <a:off x="2855983" y="60424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" name="pt532"/>
            <p:cNvSpPr/>
            <p:nvPr/>
          </p:nvSpPr>
          <p:spPr>
            <a:xfrm>
              <a:off x="2965674" y="60082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" name="pt533"/>
            <p:cNvSpPr/>
            <p:nvPr/>
          </p:nvSpPr>
          <p:spPr>
            <a:xfrm>
              <a:off x="2794535" y="62602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" name="pt534"/>
            <p:cNvSpPr/>
            <p:nvPr/>
          </p:nvSpPr>
          <p:spPr>
            <a:xfrm>
              <a:off x="2817896" y="6108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" name="pt535"/>
            <p:cNvSpPr/>
            <p:nvPr/>
          </p:nvSpPr>
          <p:spPr>
            <a:xfrm>
              <a:off x="3097709" y="6072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" name="pt536"/>
            <p:cNvSpPr/>
            <p:nvPr/>
          </p:nvSpPr>
          <p:spPr>
            <a:xfrm>
              <a:off x="2668086" y="631087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" name="pt537"/>
            <p:cNvSpPr/>
            <p:nvPr/>
          </p:nvSpPr>
          <p:spPr>
            <a:xfrm>
              <a:off x="2693985" y="61562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" name="pt538"/>
            <p:cNvSpPr/>
            <p:nvPr/>
          </p:nvSpPr>
          <p:spPr>
            <a:xfrm>
              <a:off x="2681797" y="60404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" name="pt539"/>
            <p:cNvSpPr/>
            <p:nvPr/>
          </p:nvSpPr>
          <p:spPr>
            <a:xfrm>
              <a:off x="2855983" y="60483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" name="pt540"/>
            <p:cNvSpPr/>
            <p:nvPr/>
          </p:nvSpPr>
          <p:spPr>
            <a:xfrm>
              <a:off x="2926571" y="6116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" name="pt541"/>
            <p:cNvSpPr/>
            <p:nvPr/>
          </p:nvSpPr>
          <p:spPr>
            <a:xfrm>
              <a:off x="3132242" y="61746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" name="pt542"/>
            <p:cNvSpPr/>
            <p:nvPr/>
          </p:nvSpPr>
          <p:spPr>
            <a:xfrm>
              <a:off x="2638632" y="6012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" name="pt543"/>
            <p:cNvSpPr/>
            <p:nvPr/>
          </p:nvSpPr>
          <p:spPr>
            <a:xfrm>
              <a:off x="2854967" y="61793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" name="pt544"/>
            <p:cNvSpPr/>
            <p:nvPr/>
          </p:nvSpPr>
          <p:spPr>
            <a:xfrm>
              <a:off x="2831099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" name="pt545"/>
            <p:cNvSpPr/>
            <p:nvPr/>
          </p:nvSpPr>
          <p:spPr>
            <a:xfrm>
              <a:off x="2993604" y="6029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" name="pt546"/>
            <p:cNvSpPr/>
            <p:nvPr/>
          </p:nvSpPr>
          <p:spPr>
            <a:xfrm>
              <a:off x="2914891" y="63588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" name="pt547"/>
            <p:cNvSpPr/>
            <p:nvPr/>
          </p:nvSpPr>
          <p:spPr>
            <a:xfrm>
              <a:off x="2815864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" name="pt548"/>
            <p:cNvSpPr/>
            <p:nvPr/>
          </p:nvSpPr>
          <p:spPr>
            <a:xfrm>
              <a:off x="3124117" y="64299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" name="pt549"/>
            <p:cNvSpPr/>
            <p:nvPr/>
          </p:nvSpPr>
          <p:spPr>
            <a:xfrm>
              <a:off x="2862585" y="6455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" name="pt550"/>
            <p:cNvSpPr/>
            <p:nvPr/>
          </p:nvSpPr>
          <p:spPr>
            <a:xfrm>
              <a:off x="2960596" y="6165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" name="pt551"/>
            <p:cNvSpPr/>
            <p:nvPr/>
          </p:nvSpPr>
          <p:spPr>
            <a:xfrm>
              <a:off x="2858014" y="61536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" name="pt552"/>
            <p:cNvSpPr/>
            <p:nvPr/>
          </p:nvSpPr>
          <p:spPr>
            <a:xfrm>
              <a:off x="2819419" y="61010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" name="pt553"/>
            <p:cNvSpPr/>
            <p:nvPr/>
          </p:nvSpPr>
          <p:spPr>
            <a:xfrm>
              <a:off x="2628983" y="6053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" name="pt554"/>
            <p:cNvSpPr/>
            <p:nvPr/>
          </p:nvSpPr>
          <p:spPr>
            <a:xfrm>
              <a:off x="2862077" y="6255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" name="pt555"/>
            <p:cNvSpPr/>
            <p:nvPr/>
          </p:nvSpPr>
          <p:spPr>
            <a:xfrm>
              <a:off x="2973799" y="62089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" name="pt556"/>
            <p:cNvSpPr/>
            <p:nvPr/>
          </p:nvSpPr>
          <p:spPr>
            <a:xfrm>
              <a:off x="2954502" y="61885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" name="pt557"/>
            <p:cNvSpPr/>
            <p:nvPr/>
          </p:nvSpPr>
          <p:spPr>
            <a:xfrm>
              <a:off x="2652343" y="63187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" name="pt558"/>
            <p:cNvSpPr/>
            <p:nvPr/>
          </p:nvSpPr>
          <p:spPr>
            <a:xfrm>
              <a:off x="2902195" y="6213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" name="pt559"/>
            <p:cNvSpPr/>
            <p:nvPr/>
          </p:nvSpPr>
          <p:spPr>
            <a:xfrm>
              <a:off x="2784887" y="64042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" name="pt560"/>
            <p:cNvSpPr/>
            <p:nvPr/>
          </p:nvSpPr>
          <p:spPr>
            <a:xfrm>
              <a:off x="2709728" y="62168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" name="pt561"/>
            <p:cNvSpPr/>
            <p:nvPr/>
          </p:nvSpPr>
          <p:spPr>
            <a:xfrm>
              <a:off x="2850904" y="6101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" name="pt562"/>
            <p:cNvSpPr/>
            <p:nvPr/>
          </p:nvSpPr>
          <p:spPr>
            <a:xfrm>
              <a:off x="2771175" y="61233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" name="pl563"/>
            <p:cNvSpPr/>
            <p:nvPr/>
          </p:nvSpPr>
          <p:spPr>
            <a:xfrm>
              <a:off x="2651615" y="6143198"/>
              <a:ext cx="503258" cy="121935"/>
            </a:xfrm>
            <a:custGeom>
              <a:avLst/>
              <a:gdLst/>
              <a:ahLst/>
              <a:cxnLst/>
              <a:rect l="0" t="0" r="0" b="0"/>
              <a:pathLst>
                <a:path w="503258" h="121935">
                  <a:moveTo>
                    <a:pt x="0" y="0"/>
                  </a:moveTo>
                  <a:lnTo>
                    <a:pt x="9648" y="3547"/>
                  </a:lnTo>
                  <a:lnTo>
                    <a:pt x="23360" y="8316"/>
                  </a:lnTo>
                  <a:lnTo>
                    <a:pt x="39102" y="13704"/>
                  </a:lnTo>
                  <a:lnTo>
                    <a:pt x="52814" y="18487"/>
                  </a:lnTo>
                  <a:lnTo>
                    <a:pt x="65002" y="22802"/>
                  </a:lnTo>
                  <a:lnTo>
                    <a:pt x="75666" y="26635"/>
                  </a:lnTo>
                  <a:lnTo>
                    <a:pt x="80744" y="28479"/>
                  </a:lnTo>
                  <a:lnTo>
                    <a:pt x="104612" y="36581"/>
                  </a:lnTo>
                  <a:lnTo>
                    <a:pt x="131019" y="33016"/>
                  </a:lnTo>
                  <a:lnTo>
                    <a:pt x="142192" y="29232"/>
                  </a:lnTo>
                  <a:lnTo>
                    <a:pt x="148793" y="28816"/>
                  </a:lnTo>
                  <a:lnTo>
                    <a:pt x="153872" y="28428"/>
                  </a:lnTo>
                  <a:lnTo>
                    <a:pt x="155903" y="28617"/>
                  </a:lnTo>
                  <a:lnTo>
                    <a:pt x="164028" y="26478"/>
                  </a:lnTo>
                  <a:lnTo>
                    <a:pt x="165552" y="26321"/>
                  </a:lnTo>
                  <a:lnTo>
                    <a:pt x="186881" y="16077"/>
                  </a:lnTo>
                  <a:lnTo>
                    <a:pt x="186881" y="16077"/>
                  </a:lnTo>
                  <a:lnTo>
                    <a:pt x="188912" y="15057"/>
                  </a:lnTo>
                  <a:lnTo>
                    <a:pt x="190435" y="14292"/>
                  </a:lnTo>
                  <a:lnTo>
                    <a:pt x="194498" y="12797"/>
                  </a:lnTo>
                  <a:lnTo>
                    <a:pt x="201100" y="10680"/>
                  </a:lnTo>
                  <a:lnTo>
                    <a:pt x="202115" y="10523"/>
                  </a:lnTo>
                  <a:lnTo>
                    <a:pt x="219382" y="5665"/>
                  </a:lnTo>
                  <a:lnTo>
                    <a:pt x="221921" y="4864"/>
                  </a:lnTo>
                  <a:lnTo>
                    <a:pt x="225983" y="3669"/>
                  </a:lnTo>
                  <a:lnTo>
                    <a:pt x="226999" y="3421"/>
                  </a:lnTo>
                  <a:lnTo>
                    <a:pt x="226999" y="3421"/>
                  </a:lnTo>
                  <a:lnTo>
                    <a:pt x="229030" y="2925"/>
                  </a:lnTo>
                  <a:lnTo>
                    <a:pt x="233093" y="3366"/>
                  </a:lnTo>
                  <a:lnTo>
                    <a:pt x="233601" y="3421"/>
                  </a:lnTo>
                  <a:lnTo>
                    <a:pt x="236140" y="3428"/>
                  </a:lnTo>
                  <a:lnTo>
                    <a:pt x="273212" y="11176"/>
                  </a:lnTo>
                  <a:lnTo>
                    <a:pt x="277274" y="11243"/>
                  </a:lnTo>
                  <a:lnTo>
                    <a:pt x="285907" y="11316"/>
                  </a:lnTo>
                  <a:lnTo>
                    <a:pt x="289970" y="11375"/>
                  </a:lnTo>
                  <a:lnTo>
                    <a:pt x="297587" y="11552"/>
                  </a:lnTo>
                  <a:lnTo>
                    <a:pt x="320948" y="12133"/>
                  </a:lnTo>
                  <a:lnTo>
                    <a:pt x="325518" y="11747"/>
                  </a:lnTo>
                  <a:lnTo>
                    <a:pt x="331612" y="11303"/>
                  </a:lnTo>
                  <a:lnTo>
                    <a:pt x="336690" y="10641"/>
                  </a:lnTo>
                  <a:lnTo>
                    <a:pt x="344815" y="7672"/>
                  </a:lnTo>
                  <a:lnTo>
                    <a:pt x="364621" y="28706"/>
                  </a:lnTo>
                  <a:lnTo>
                    <a:pt x="468726" y="100519"/>
                  </a:lnTo>
                  <a:lnTo>
                    <a:pt x="494117" y="116115"/>
                  </a:lnTo>
                  <a:lnTo>
                    <a:pt x="495133" y="116756"/>
                  </a:lnTo>
                  <a:lnTo>
                    <a:pt x="503258" y="121935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" name="pl564"/>
            <p:cNvSpPr/>
            <p:nvPr/>
          </p:nvSpPr>
          <p:spPr>
            <a:xfrm>
              <a:off x="3175004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" name="pl565"/>
            <p:cNvSpPr/>
            <p:nvPr/>
          </p:nvSpPr>
          <p:spPr>
            <a:xfrm>
              <a:off x="3195425" y="1063828"/>
              <a:ext cx="456574" cy="0"/>
            </a:xfrm>
            <a:custGeom>
              <a:avLst/>
              <a:gdLst/>
              <a:ahLst/>
              <a:cxnLst/>
              <a:rect l="0" t="0" r="0" b="0"/>
              <a:pathLst>
                <a:path w="456574">
                  <a:moveTo>
                    <a:pt x="0" y="0"/>
                  </a:moveTo>
                  <a:lnTo>
                    <a:pt x="456574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" name="pl566"/>
            <p:cNvSpPr/>
            <p:nvPr/>
          </p:nvSpPr>
          <p:spPr>
            <a:xfrm>
              <a:off x="3195425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" name="pl567"/>
            <p:cNvSpPr/>
            <p:nvPr/>
          </p:nvSpPr>
          <p:spPr>
            <a:xfrm>
              <a:off x="3271521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" name="pl568"/>
            <p:cNvSpPr/>
            <p:nvPr/>
          </p:nvSpPr>
          <p:spPr>
            <a:xfrm>
              <a:off x="3347617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" name="pl569"/>
            <p:cNvSpPr/>
            <p:nvPr/>
          </p:nvSpPr>
          <p:spPr>
            <a:xfrm>
              <a:off x="3423712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" name="pl570"/>
            <p:cNvSpPr/>
            <p:nvPr/>
          </p:nvSpPr>
          <p:spPr>
            <a:xfrm>
              <a:off x="3499808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" name="pl571"/>
            <p:cNvSpPr/>
            <p:nvPr/>
          </p:nvSpPr>
          <p:spPr>
            <a:xfrm>
              <a:off x="3575904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" name="pl572"/>
            <p:cNvSpPr/>
            <p:nvPr/>
          </p:nvSpPr>
          <p:spPr>
            <a:xfrm>
              <a:off x="3652000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" name="tx573"/>
            <p:cNvSpPr/>
            <p:nvPr/>
          </p:nvSpPr>
          <p:spPr>
            <a:xfrm>
              <a:off x="3139485" y="845415"/>
              <a:ext cx="11188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30</a:t>
              </a:r>
            </a:p>
          </p:txBody>
        </p:sp>
        <p:sp>
          <p:nvSpPr>
            <p:cNvPr id="574" name="tx574"/>
            <p:cNvSpPr/>
            <p:nvPr/>
          </p:nvSpPr>
          <p:spPr>
            <a:xfrm>
              <a:off x="3367772" y="845759"/>
              <a:ext cx="111880" cy="732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45</a:t>
              </a:r>
            </a:p>
          </p:txBody>
        </p:sp>
        <p:sp>
          <p:nvSpPr>
            <p:cNvPr id="575" name="tx575"/>
            <p:cNvSpPr/>
            <p:nvPr/>
          </p:nvSpPr>
          <p:spPr>
            <a:xfrm>
              <a:off x="3596060" y="845464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60</a:t>
              </a:r>
            </a:p>
          </p:txBody>
        </p:sp>
        <p:sp>
          <p:nvSpPr>
            <p:cNvPr id="576" name="tx576"/>
            <p:cNvSpPr/>
            <p:nvPr/>
          </p:nvSpPr>
          <p:spPr>
            <a:xfrm>
              <a:off x="3380635" y="1315626"/>
              <a:ext cx="132255" cy="3863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1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1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0.011</a:t>
              </a:r>
            </a:p>
          </p:txBody>
        </p:sp>
        <p:sp>
          <p:nvSpPr>
            <p:cNvPr id="577" name="tx577"/>
            <p:cNvSpPr/>
            <p:nvPr/>
          </p:nvSpPr>
          <p:spPr>
            <a:xfrm>
              <a:off x="3579115" y="1172532"/>
              <a:ext cx="61407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4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578" name="pl578"/>
            <p:cNvSpPr/>
            <p:nvPr/>
          </p:nvSpPr>
          <p:spPr>
            <a:xfrm>
              <a:off x="3175004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" name="tx579"/>
            <p:cNvSpPr/>
            <p:nvPr/>
          </p:nvSpPr>
          <p:spPr>
            <a:xfrm>
              <a:off x="3421617" y="2557371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580" name="tx580"/>
            <p:cNvSpPr/>
            <p:nvPr/>
          </p:nvSpPr>
          <p:spPr>
            <a:xfrm rot="-5400000">
              <a:off x="2574480" y="1832523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581" name="rc581"/>
            <p:cNvSpPr/>
            <p:nvPr/>
          </p:nvSpPr>
          <p:spPr>
            <a:xfrm>
              <a:off x="3195134" y="2101133"/>
              <a:ext cx="62907" cy="2960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" name="rc582"/>
            <p:cNvSpPr/>
            <p:nvPr/>
          </p:nvSpPr>
          <p:spPr>
            <a:xfrm>
              <a:off x="3258041" y="1627477"/>
              <a:ext cx="62907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" name="rc583"/>
            <p:cNvSpPr/>
            <p:nvPr/>
          </p:nvSpPr>
          <p:spPr>
            <a:xfrm>
              <a:off x="3320949" y="1627477"/>
              <a:ext cx="62907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" name="rc584"/>
            <p:cNvSpPr/>
            <p:nvPr/>
          </p:nvSpPr>
          <p:spPr>
            <a:xfrm>
              <a:off x="3383856" y="1953115"/>
              <a:ext cx="62907" cy="17762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" name="rc585"/>
            <p:cNvSpPr/>
            <p:nvPr/>
          </p:nvSpPr>
          <p:spPr>
            <a:xfrm>
              <a:off x="3446763" y="2041926"/>
              <a:ext cx="62907" cy="8881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" name="rc586"/>
            <p:cNvSpPr/>
            <p:nvPr/>
          </p:nvSpPr>
          <p:spPr>
            <a:xfrm>
              <a:off x="3509671" y="2101133"/>
              <a:ext cx="62907" cy="2960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" name="rc587"/>
            <p:cNvSpPr/>
            <p:nvPr/>
          </p:nvSpPr>
          <p:spPr>
            <a:xfrm>
              <a:off x="3572578" y="2130736"/>
              <a:ext cx="62907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" name="rc588"/>
            <p:cNvSpPr/>
            <p:nvPr/>
          </p:nvSpPr>
          <p:spPr>
            <a:xfrm>
              <a:off x="3635485" y="2071529"/>
              <a:ext cx="62907" cy="59206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" name="pl589"/>
            <p:cNvSpPr/>
            <p:nvPr/>
          </p:nvSpPr>
          <p:spPr>
            <a:xfrm>
              <a:off x="3175132" y="1607347"/>
              <a:ext cx="118211" cy="522385"/>
            </a:xfrm>
            <a:custGeom>
              <a:avLst/>
              <a:gdLst/>
              <a:ahLst/>
              <a:cxnLst/>
              <a:rect l="0" t="0" r="0" b="0"/>
              <a:pathLst>
                <a:path w="118211" h="522385">
                  <a:moveTo>
                    <a:pt x="0" y="522385"/>
                  </a:moveTo>
                  <a:lnTo>
                    <a:pt x="1137" y="522247"/>
                  </a:lnTo>
                  <a:lnTo>
                    <a:pt x="2275" y="522085"/>
                  </a:lnTo>
                  <a:lnTo>
                    <a:pt x="3413" y="521907"/>
                  </a:lnTo>
                  <a:lnTo>
                    <a:pt x="4550" y="521710"/>
                  </a:lnTo>
                  <a:lnTo>
                    <a:pt x="5688" y="521487"/>
                  </a:lnTo>
                  <a:lnTo>
                    <a:pt x="6826" y="521235"/>
                  </a:lnTo>
                  <a:lnTo>
                    <a:pt x="7964" y="520956"/>
                  </a:lnTo>
                  <a:lnTo>
                    <a:pt x="9101" y="520652"/>
                  </a:lnTo>
                  <a:lnTo>
                    <a:pt x="10239" y="520303"/>
                  </a:lnTo>
                  <a:lnTo>
                    <a:pt x="11377" y="519917"/>
                  </a:lnTo>
                  <a:lnTo>
                    <a:pt x="12514" y="519496"/>
                  </a:lnTo>
                  <a:lnTo>
                    <a:pt x="13652" y="519032"/>
                  </a:lnTo>
                  <a:lnTo>
                    <a:pt x="14790" y="518506"/>
                  </a:lnTo>
                  <a:lnTo>
                    <a:pt x="15928" y="517932"/>
                  </a:lnTo>
                  <a:lnTo>
                    <a:pt x="17065" y="517311"/>
                  </a:lnTo>
                  <a:lnTo>
                    <a:pt x="18203" y="516618"/>
                  </a:lnTo>
                  <a:lnTo>
                    <a:pt x="19341" y="515852"/>
                  </a:lnTo>
                  <a:lnTo>
                    <a:pt x="20478" y="515023"/>
                  </a:lnTo>
                  <a:lnTo>
                    <a:pt x="21616" y="514130"/>
                  </a:lnTo>
                  <a:lnTo>
                    <a:pt x="22754" y="513126"/>
                  </a:lnTo>
                  <a:lnTo>
                    <a:pt x="23892" y="512040"/>
                  </a:lnTo>
                  <a:lnTo>
                    <a:pt x="25029" y="510873"/>
                  </a:lnTo>
                  <a:lnTo>
                    <a:pt x="26167" y="509608"/>
                  </a:lnTo>
                  <a:lnTo>
                    <a:pt x="27305" y="508209"/>
                  </a:lnTo>
                  <a:lnTo>
                    <a:pt x="28442" y="506712"/>
                  </a:lnTo>
                  <a:lnTo>
                    <a:pt x="29580" y="505114"/>
                  </a:lnTo>
                  <a:lnTo>
                    <a:pt x="30718" y="503365"/>
                  </a:lnTo>
                  <a:lnTo>
                    <a:pt x="31856" y="501476"/>
                  </a:lnTo>
                  <a:lnTo>
                    <a:pt x="32993" y="499466"/>
                  </a:lnTo>
                  <a:lnTo>
                    <a:pt x="34131" y="497333"/>
                  </a:lnTo>
                  <a:lnTo>
                    <a:pt x="35269" y="494988"/>
                  </a:lnTo>
                  <a:lnTo>
                    <a:pt x="36406" y="492503"/>
                  </a:lnTo>
                  <a:lnTo>
                    <a:pt x="37544" y="489877"/>
                  </a:lnTo>
                  <a:lnTo>
                    <a:pt x="38682" y="487070"/>
                  </a:lnTo>
                  <a:lnTo>
                    <a:pt x="39820" y="484050"/>
                  </a:lnTo>
                  <a:lnTo>
                    <a:pt x="40957" y="480870"/>
                  </a:lnTo>
                  <a:lnTo>
                    <a:pt x="42095" y="477527"/>
                  </a:lnTo>
                  <a:lnTo>
                    <a:pt x="43233" y="473942"/>
                  </a:lnTo>
                  <a:lnTo>
                    <a:pt x="44371" y="470155"/>
                  </a:lnTo>
                  <a:lnTo>
                    <a:pt x="45508" y="466191"/>
                  </a:lnTo>
                  <a:lnTo>
                    <a:pt x="46646" y="462038"/>
                  </a:lnTo>
                  <a:lnTo>
                    <a:pt x="47784" y="457601"/>
                  </a:lnTo>
                  <a:lnTo>
                    <a:pt x="48921" y="452978"/>
                  </a:lnTo>
                  <a:lnTo>
                    <a:pt x="50059" y="448167"/>
                  </a:lnTo>
                  <a:lnTo>
                    <a:pt x="51197" y="443115"/>
                  </a:lnTo>
                  <a:lnTo>
                    <a:pt x="52335" y="437810"/>
                  </a:lnTo>
                  <a:lnTo>
                    <a:pt x="53472" y="432315"/>
                  </a:lnTo>
                  <a:lnTo>
                    <a:pt x="54610" y="426629"/>
                  </a:lnTo>
                  <a:lnTo>
                    <a:pt x="55748" y="420659"/>
                  </a:lnTo>
                  <a:lnTo>
                    <a:pt x="56885" y="414483"/>
                  </a:lnTo>
                  <a:lnTo>
                    <a:pt x="58023" y="408121"/>
                  </a:lnTo>
                  <a:lnTo>
                    <a:pt x="59161" y="401556"/>
                  </a:lnTo>
                  <a:lnTo>
                    <a:pt x="60299" y="394724"/>
                  </a:lnTo>
                  <a:lnTo>
                    <a:pt x="61436" y="387720"/>
                  </a:lnTo>
                  <a:lnTo>
                    <a:pt x="62574" y="380546"/>
                  </a:lnTo>
                  <a:lnTo>
                    <a:pt x="63712" y="373154"/>
                  </a:lnTo>
                  <a:lnTo>
                    <a:pt x="64849" y="365563"/>
                  </a:lnTo>
                  <a:lnTo>
                    <a:pt x="65987" y="357825"/>
                  </a:lnTo>
                  <a:lnTo>
                    <a:pt x="67125" y="349942"/>
                  </a:lnTo>
                  <a:lnTo>
                    <a:pt x="68263" y="341852"/>
                  </a:lnTo>
                  <a:lnTo>
                    <a:pt x="69400" y="333634"/>
                  </a:lnTo>
                  <a:lnTo>
                    <a:pt x="70538" y="325300"/>
                  </a:lnTo>
                  <a:lnTo>
                    <a:pt x="71676" y="316841"/>
                  </a:lnTo>
                  <a:lnTo>
                    <a:pt x="72813" y="308246"/>
                  </a:lnTo>
                  <a:lnTo>
                    <a:pt x="73951" y="299569"/>
                  </a:lnTo>
                  <a:lnTo>
                    <a:pt x="75089" y="290816"/>
                  </a:lnTo>
                  <a:lnTo>
                    <a:pt x="76227" y="281974"/>
                  </a:lnTo>
                  <a:lnTo>
                    <a:pt x="77364" y="273072"/>
                  </a:lnTo>
                  <a:lnTo>
                    <a:pt x="78502" y="264131"/>
                  </a:lnTo>
                  <a:lnTo>
                    <a:pt x="79640" y="255157"/>
                  </a:lnTo>
                  <a:lnTo>
                    <a:pt x="80778" y="246155"/>
                  </a:lnTo>
                  <a:lnTo>
                    <a:pt x="81915" y="237150"/>
                  </a:lnTo>
                  <a:lnTo>
                    <a:pt x="83053" y="228149"/>
                  </a:lnTo>
                  <a:lnTo>
                    <a:pt x="84191" y="219164"/>
                  </a:lnTo>
                  <a:lnTo>
                    <a:pt x="85328" y="210217"/>
                  </a:lnTo>
                  <a:lnTo>
                    <a:pt x="86466" y="201307"/>
                  </a:lnTo>
                  <a:lnTo>
                    <a:pt x="87604" y="192441"/>
                  </a:lnTo>
                  <a:lnTo>
                    <a:pt x="88742" y="183653"/>
                  </a:lnTo>
                  <a:lnTo>
                    <a:pt x="89879" y="174943"/>
                  </a:lnTo>
                  <a:lnTo>
                    <a:pt x="91017" y="166305"/>
                  </a:lnTo>
                  <a:lnTo>
                    <a:pt x="92155" y="157749"/>
                  </a:lnTo>
                  <a:lnTo>
                    <a:pt x="93292" y="149330"/>
                  </a:lnTo>
                  <a:lnTo>
                    <a:pt x="94430" y="141008"/>
                  </a:lnTo>
                  <a:lnTo>
                    <a:pt x="95568" y="132785"/>
                  </a:lnTo>
                  <a:lnTo>
                    <a:pt x="96706" y="124696"/>
                  </a:lnTo>
                  <a:lnTo>
                    <a:pt x="97843" y="116757"/>
                  </a:lnTo>
                  <a:lnTo>
                    <a:pt x="98981" y="108934"/>
                  </a:lnTo>
                  <a:lnTo>
                    <a:pt x="100119" y="101230"/>
                  </a:lnTo>
                  <a:lnTo>
                    <a:pt x="101256" y="93710"/>
                  </a:lnTo>
                  <a:lnTo>
                    <a:pt x="102394" y="86331"/>
                  </a:lnTo>
                  <a:lnTo>
                    <a:pt x="103532" y="79081"/>
                  </a:lnTo>
                  <a:lnTo>
                    <a:pt x="104670" y="71975"/>
                  </a:lnTo>
                  <a:lnTo>
                    <a:pt x="105807" y="65070"/>
                  </a:lnTo>
                  <a:lnTo>
                    <a:pt x="106945" y="58299"/>
                  </a:lnTo>
                  <a:lnTo>
                    <a:pt x="108083" y="51664"/>
                  </a:lnTo>
                  <a:lnTo>
                    <a:pt x="109220" y="45210"/>
                  </a:lnTo>
                  <a:lnTo>
                    <a:pt x="110358" y="38934"/>
                  </a:lnTo>
                  <a:lnTo>
                    <a:pt x="111496" y="32797"/>
                  </a:lnTo>
                  <a:lnTo>
                    <a:pt x="112634" y="26800"/>
                  </a:lnTo>
                  <a:lnTo>
                    <a:pt x="113771" y="21022"/>
                  </a:lnTo>
                  <a:lnTo>
                    <a:pt x="114909" y="15396"/>
                  </a:lnTo>
                  <a:lnTo>
                    <a:pt x="116047" y="9914"/>
                  </a:lnTo>
                  <a:lnTo>
                    <a:pt x="117185" y="4600"/>
                  </a:lnTo>
                  <a:lnTo>
                    <a:pt x="118211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" name="pl590"/>
            <p:cNvSpPr/>
            <p:nvPr/>
          </p:nvSpPr>
          <p:spPr>
            <a:xfrm>
              <a:off x="3339648" y="1607347"/>
              <a:ext cx="378874" cy="522090"/>
            </a:xfrm>
            <a:custGeom>
              <a:avLst/>
              <a:gdLst/>
              <a:ahLst/>
              <a:cxnLst/>
              <a:rect l="0" t="0" r="0" b="0"/>
              <a:pathLst>
                <a:path w="378874" h="522090">
                  <a:moveTo>
                    <a:pt x="0" y="0"/>
                  </a:moveTo>
                  <a:lnTo>
                    <a:pt x="453" y="2351"/>
                  </a:lnTo>
                  <a:lnTo>
                    <a:pt x="1590" y="8446"/>
                  </a:lnTo>
                  <a:lnTo>
                    <a:pt x="2728" y="14782"/>
                  </a:lnTo>
                  <a:lnTo>
                    <a:pt x="3866" y="21308"/>
                  </a:lnTo>
                  <a:lnTo>
                    <a:pt x="5003" y="27974"/>
                  </a:lnTo>
                  <a:lnTo>
                    <a:pt x="6141" y="34772"/>
                  </a:lnTo>
                  <a:lnTo>
                    <a:pt x="7279" y="41742"/>
                  </a:lnTo>
                  <a:lnTo>
                    <a:pt x="8417" y="48797"/>
                  </a:lnTo>
                  <a:lnTo>
                    <a:pt x="9554" y="55927"/>
                  </a:lnTo>
                  <a:lnTo>
                    <a:pt x="10692" y="63130"/>
                  </a:lnTo>
                  <a:lnTo>
                    <a:pt x="11830" y="70384"/>
                  </a:lnTo>
                  <a:lnTo>
                    <a:pt x="12967" y="77655"/>
                  </a:lnTo>
                  <a:lnTo>
                    <a:pt x="14105" y="84934"/>
                  </a:lnTo>
                  <a:lnTo>
                    <a:pt x="15243" y="92198"/>
                  </a:lnTo>
                  <a:lnTo>
                    <a:pt x="16381" y="99424"/>
                  </a:lnTo>
                  <a:lnTo>
                    <a:pt x="17518" y="106606"/>
                  </a:lnTo>
                  <a:lnTo>
                    <a:pt x="18656" y="113733"/>
                  </a:lnTo>
                  <a:lnTo>
                    <a:pt x="19794" y="120746"/>
                  </a:lnTo>
                  <a:lnTo>
                    <a:pt x="20932" y="127670"/>
                  </a:lnTo>
                  <a:lnTo>
                    <a:pt x="22069" y="134500"/>
                  </a:lnTo>
                  <a:lnTo>
                    <a:pt x="23207" y="141198"/>
                  </a:lnTo>
                  <a:lnTo>
                    <a:pt x="24345" y="147736"/>
                  </a:lnTo>
                  <a:lnTo>
                    <a:pt x="25482" y="154150"/>
                  </a:lnTo>
                  <a:lnTo>
                    <a:pt x="26620" y="160434"/>
                  </a:lnTo>
                  <a:lnTo>
                    <a:pt x="27758" y="166515"/>
                  </a:lnTo>
                  <a:lnTo>
                    <a:pt x="28896" y="172436"/>
                  </a:lnTo>
                  <a:lnTo>
                    <a:pt x="30033" y="178212"/>
                  </a:lnTo>
                  <a:lnTo>
                    <a:pt x="31171" y="183829"/>
                  </a:lnTo>
                  <a:lnTo>
                    <a:pt x="32309" y="189224"/>
                  </a:lnTo>
                  <a:lnTo>
                    <a:pt x="33446" y="194474"/>
                  </a:lnTo>
                  <a:lnTo>
                    <a:pt x="34584" y="199579"/>
                  </a:lnTo>
                  <a:lnTo>
                    <a:pt x="35722" y="204499"/>
                  </a:lnTo>
                  <a:lnTo>
                    <a:pt x="36860" y="209243"/>
                  </a:lnTo>
                  <a:lnTo>
                    <a:pt x="37997" y="213857"/>
                  </a:lnTo>
                  <a:lnTo>
                    <a:pt x="39135" y="218344"/>
                  </a:lnTo>
                  <a:lnTo>
                    <a:pt x="40273" y="222650"/>
                  </a:lnTo>
                  <a:lnTo>
                    <a:pt x="41410" y="226840"/>
                  </a:lnTo>
                  <a:lnTo>
                    <a:pt x="42548" y="230927"/>
                  </a:lnTo>
                  <a:lnTo>
                    <a:pt x="43686" y="234906"/>
                  </a:lnTo>
                  <a:lnTo>
                    <a:pt x="44824" y="238763"/>
                  </a:lnTo>
                  <a:lnTo>
                    <a:pt x="45961" y="242549"/>
                  </a:lnTo>
                  <a:lnTo>
                    <a:pt x="47099" y="246269"/>
                  </a:lnTo>
                  <a:lnTo>
                    <a:pt x="48237" y="249913"/>
                  </a:lnTo>
                  <a:lnTo>
                    <a:pt x="49374" y="253505"/>
                  </a:lnTo>
                  <a:lnTo>
                    <a:pt x="50512" y="257063"/>
                  </a:lnTo>
                  <a:lnTo>
                    <a:pt x="51650" y="260593"/>
                  </a:lnTo>
                  <a:lnTo>
                    <a:pt x="52788" y="264097"/>
                  </a:lnTo>
                  <a:lnTo>
                    <a:pt x="53925" y="267597"/>
                  </a:lnTo>
                  <a:lnTo>
                    <a:pt x="55063" y="271097"/>
                  </a:lnTo>
                  <a:lnTo>
                    <a:pt x="56201" y="274605"/>
                  </a:lnTo>
                  <a:lnTo>
                    <a:pt x="57339" y="278136"/>
                  </a:lnTo>
                  <a:lnTo>
                    <a:pt x="58476" y="281690"/>
                  </a:lnTo>
                  <a:lnTo>
                    <a:pt x="59614" y="285268"/>
                  </a:lnTo>
                  <a:lnTo>
                    <a:pt x="60752" y="288890"/>
                  </a:lnTo>
                  <a:lnTo>
                    <a:pt x="61889" y="292554"/>
                  </a:lnTo>
                  <a:lnTo>
                    <a:pt x="63027" y="296255"/>
                  </a:lnTo>
                  <a:lnTo>
                    <a:pt x="64165" y="299995"/>
                  </a:lnTo>
                  <a:lnTo>
                    <a:pt x="65303" y="303797"/>
                  </a:lnTo>
                  <a:lnTo>
                    <a:pt x="66440" y="307637"/>
                  </a:lnTo>
                  <a:lnTo>
                    <a:pt x="67578" y="311515"/>
                  </a:lnTo>
                  <a:lnTo>
                    <a:pt x="68716" y="315438"/>
                  </a:lnTo>
                  <a:lnTo>
                    <a:pt x="69853" y="319404"/>
                  </a:lnTo>
                  <a:lnTo>
                    <a:pt x="70991" y="323398"/>
                  </a:lnTo>
                  <a:lnTo>
                    <a:pt x="72129" y="327416"/>
                  </a:lnTo>
                  <a:lnTo>
                    <a:pt x="73267" y="331463"/>
                  </a:lnTo>
                  <a:lnTo>
                    <a:pt x="74404" y="335522"/>
                  </a:lnTo>
                  <a:lnTo>
                    <a:pt x="75542" y="339586"/>
                  </a:lnTo>
                  <a:lnTo>
                    <a:pt x="76680" y="343651"/>
                  </a:lnTo>
                  <a:lnTo>
                    <a:pt x="77817" y="347701"/>
                  </a:lnTo>
                  <a:lnTo>
                    <a:pt x="78955" y="351732"/>
                  </a:lnTo>
                  <a:lnTo>
                    <a:pt x="80093" y="355739"/>
                  </a:lnTo>
                  <a:lnTo>
                    <a:pt x="81231" y="359704"/>
                  </a:lnTo>
                  <a:lnTo>
                    <a:pt x="82368" y="363612"/>
                  </a:lnTo>
                  <a:lnTo>
                    <a:pt x="83506" y="367468"/>
                  </a:lnTo>
                  <a:lnTo>
                    <a:pt x="84644" y="371268"/>
                  </a:lnTo>
                  <a:lnTo>
                    <a:pt x="85781" y="374965"/>
                  </a:lnTo>
                  <a:lnTo>
                    <a:pt x="86919" y="378578"/>
                  </a:lnTo>
                  <a:lnTo>
                    <a:pt x="88057" y="382109"/>
                  </a:lnTo>
                  <a:lnTo>
                    <a:pt x="89195" y="385539"/>
                  </a:lnTo>
                  <a:lnTo>
                    <a:pt x="90332" y="388826"/>
                  </a:lnTo>
                  <a:lnTo>
                    <a:pt x="91470" y="392009"/>
                  </a:lnTo>
                  <a:lnTo>
                    <a:pt x="92608" y="395084"/>
                  </a:lnTo>
                  <a:lnTo>
                    <a:pt x="93746" y="398004"/>
                  </a:lnTo>
                  <a:lnTo>
                    <a:pt x="94883" y="400777"/>
                  </a:lnTo>
                  <a:lnTo>
                    <a:pt x="96021" y="403428"/>
                  </a:lnTo>
                  <a:lnTo>
                    <a:pt x="97159" y="405956"/>
                  </a:lnTo>
                  <a:lnTo>
                    <a:pt x="98296" y="408283"/>
                  </a:lnTo>
                  <a:lnTo>
                    <a:pt x="99434" y="410479"/>
                  </a:lnTo>
                  <a:lnTo>
                    <a:pt x="100572" y="412547"/>
                  </a:lnTo>
                  <a:lnTo>
                    <a:pt x="101710" y="414462"/>
                  </a:lnTo>
                  <a:lnTo>
                    <a:pt x="102847" y="416198"/>
                  </a:lnTo>
                  <a:lnTo>
                    <a:pt x="103985" y="417810"/>
                  </a:lnTo>
                  <a:lnTo>
                    <a:pt x="105123" y="419299"/>
                  </a:lnTo>
                  <a:lnTo>
                    <a:pt x="106260" y="420619"/>
                  </a:lnTo>
                  <a:lnTo>
                    <a:pt x="107398" y="421804"/>
                  </a:lnTo>
                  <a:lnTo>
                    <a:pt x="108536" y="422878"/>
                  </a:lnTo>
                  <a:lnTo>
                    <a:pt x="109674" y="423842"/>
                  </a:lnTo>
                  <a:lnTo>
                    <a:pt x="110811" y="424649"/>
                  </a:lnTo>
                  <a:lnTo>
                    <a:pt x="111949" y="425365"/>
                  </a:lnTo>
                  <a:lnTo>
                    <a:pt x="113087" y="425994"/>
                  </a:lnTo>
                  <a:lnTo>
                    <a:pt x="114224" y="426521"/>
                  </a:lnTo>
                  <a:lnTo>
                    <a:pt x="115362" y="426951"/>
                  </a:lnTo>
                  <a:lnTo>
                    <a:pt x="116500" y="427318"/>
                  </a:lnTo>
                  <a:lnTo>
                    <a:pt x="117638" y="427624"/>
                  </a:lnTo>
                  <a:lnTo>
                    <a:pt x="118775" y="427857"/>
                  </a:lnTo>
                  <a:lnTo>
                    <a:pt x="119913" y="428044"/>
                  </a:lnTo>
                  <a:lnTo>
                    <a:pt x="121051" y="428197"/>
                  </a:lnTo>
                  <a:lnTo>
                    <a:pt x="122188" y="428319"/>
                  </a:lnTo>
                  <a:lnTo>
                    <a:pt x="123326" y="428411"/>
                  </a:lnTo>
                  <a:lnTo>
                    <a:pt x="124464" y="428494"/>
                  </a:lnTo>
                  <a:lnTo>
                    <a:pt x="125602" y="428572"/>
                  </a:lnTo>
                  <a:lnTo>
                    <a:pt x="126739" y="428650"/>
                  </a:lnTo>
                  <a:lnTo>
                    <a:pt x="127877" y="428740"/>
                  </a:lnTo>
                  <a:lnTo>
                    <a:pt x="129015" y="428846"/>
                  </a:lnTo>
                  <a:lnTo>
                    <a:pt x="130153" y="428969"/>
                  </a:lnTo>
                  <a:lnTo>
                    <a:pt x="131290" y="429132"/>
                  </a:lnTo>
                  <a:lnTo>
                    <a:pt x="132428" y="429328"/>
                  </a:lnTo>
                  <a:lnTo>
                    <a:pt x="133566" y="429558"/>
                  </a:lnTo>
                  <a:lnTo>
                    <a:pt x="134703" y="429831"/>
                  </a:lnTo>
                  <a:lnTo>
                    <a:pt x="135841" y="430165"/>
                  </a:lnTo>
                  <a:lnTo>
                    <a:pt x="136979" y="430544"/>
                  </a:lnTo>
                  <a:lnTo>
                    <a:pt x="138117" y="430970"/>
                  </a:lnTo>
                  <a:lnTo>
                    <a:pt x="139254" y="431461"/>
                  </a:lnTo>
                  <a:lnTo>
                    <a:pt x="140392" y="432016"/>
                  </a:lnTo>
                  <a:lnTo>
                    <a:pt x="141530" y="432622"/>
                  </a:lnTo>
                  <a:lnTo>
                    <a:pt x="142667" y="433279"/>
                  </a:lnTo>
                  <a:lnTo>
                    <a:pt x="143805" y="434018"/>
                  </a:lnTo>
                  <a:lnTo>
                    <a:pt x="144943" y="434810"/>
                  </a:lnTo>
                  <a:lnTo>
                    <a:pt x="146081" y="435653"/>
                  </a:lnTo>
                  <a:lnTo>
                    <a:pt x="147218" y="436556"/>
                  </a:lnTo>
                  <a:lnTo>
                    <a:pt x="148356" y="437528"/>
                  </a:lnTo>
                  <a:lnTo>
                    <a:pt x="149494" y="438547"/>
                  </a:lnTo>
                  <a:lnTo>
                    <a:pt x="150631" y="439612"/>
                  </a:lnTo>
                  <a:lnTo>
                    <a:pt x="151769" y="440739"/>
                  </a:lnTo>
                  <a:lnTo>
                    <a:pt x="152907" y="441915"/>
                  </a:lnTo>
                  <a:lnTo>
                    <a:pt x="154045" y="443130"/>
                  </a:lnTo>
                  <a:lnTo>
                    <a:pt x="155182" y="444384"/>
                  </a:lnTo>
                  <a:lnTo>
                    <a:pt x="156320" y="445692"/>
                  </a:lnTo>
                  <a:lnTo>
                    <a:pt x="157458" y="447031"/>
                  </a:lnTo>
                  <a:lnTo>
                    <a:pt x="158595" y="448400"/>
                  </a:lnTo>
                  <a:lnTo>
                    <a:pt x="159733" y="449803"/>
                  </a:lnTo>
                  <a:lnTo>
                    <a:pt x="160871" y="451238"/>
                  </a:lnTo>
                  <a:lnTo>
                    <a:pt x="162009" y="452694"/>
                  </a:lnTo>
                  <a:lnTo>
                    <a:pt x="163146" y="454169"/>
                  </a:lnTo>
                  <a:lnTo>
                    <a:pt x="164284" y="455669"/>
                  </a:lnTo>
                  <a:lnTo>
                    <a:pt x="165422" y="457185"/>
                  </a:lnTo>
                  <a:lnTo>
                    <a:pt x="166560" y="458712"/>
                  </a:lnTo>
                  <a:lnTo>
                    <a:pt x="167697" y="460250"/>
                  </a:lnTo>
                  <a:lnTo>
                    <a:pt x="168835" y="461799"/>
                  </a:lnTo>
                  <a:lnTo>
                    <a:pt x="169973" y="463352"/>
                  </a:lnTo>
                  <a:lnTo>
                    <a:pt x="171110" y="464910"/>
                  </a:lnTo>
                  <a:lnTo>
                    <a:pt x="172248" y="466469"/>
                  </a:lnTo>
                  <a:lnTo>
                    <a:pt x="173386" y="468028"/>
                  </a:lnTo>
                  <a:lnTo>
                    <a:pt x="174524" y="469584"/>
                  </a:lnTo>
                  <a:lnTo>
                    <a:pt x="175661" y="471137"/>
                  </a:lnTo>
                  <a:lnTo>
                    <a:pt x="176799" y="472682"/>
                  </a:lnTo>
                  <a:lnTo>
                    <a:pt x="177937" y="474219"/>
                  </a:lnTo>
                  <a:lnTo>
                    <a:pt x="179074" y="475748"/>
                  </a:lnTo>
                  <a:lnTo>
                    <a:pt x="180212" y="477267"/>
                  </a:lnTo>
                  <a:lnTo>
                    <a:pt x="181350" y="478770"/>
                  </a:lnTo>
                  <a:lnTo>
                    <a:pt x="182488" y="480260"/>
                  </a:lnTo>
                  <a:lnTo>
                    <a:pt x="183625" y="481738"/>
                  </a:lnTo>
                  <a:lnTo>
                    <a:pt x="184763" y="483197"/>
                  </a:lnTo>
                  <a:lnTo>
                    <a:pt x="185901" y="484637"/>
                  </a:lnTo>
                  <a:lnTo>
                    <a:pt x="187038" y="486061"/>
                  </a:lnTo>
                  <a:lnTo>
                    <a:pt x="188176" y="487468"/>
                  </a:lnTo>
                  <a:lnTo>
                    <a:pt x="189314" y="488847"/>
                  </a:lnTo>
                  <a:lnTo>
                    <a:pt x="190452" y="490205"/>
                  </a:lnTo>
                  <a:lnTo>
                    <a:pt x="191589" y="491544"/>
                  </a:lnTo>
                  <a:lnTo>
                    <a:pt x="192727" y="492859"/>
                  </a:lnTo>
                  <a:lnTo>
                    <a:pt x="193865" y="494144"/>
                  </a:lnTo>
                  <a:lnTo>
                    <a:pt x="195002" y="495406"/>
                  </a:lnTo>
                  <a:lnTo>
                    <a:pt x="196140" y="496645"/>
                  </a:lnTo>
                  <a:lnTo>
                    <a:pt x="197278" y="497851"/>
                  </a:lnTo>
                  <a:lnTo>
                    <a:pt x="198416" y="499028"/>
                  </a:lnTo>
                  <a:lnTo>
                    <a:pt x="199553" y="500181"/>
                  </a:lnTo>
                  <a:lnTo>
                    <a:pt x="200691" y="501307"/>
                  </a:lnTo>
                  <a:lnTo>
                    <a:pt x="201829" y="502393"/>
                  </a:lnTo>
                  <a:lnTo>
                    <a:pt x="202967" y="503452"/>
                  </a:lnTo>
                  <a:lnTo>
                    <a:pt x="204104" y="504485"/>
                  </a:lnTo>
                  <a:lnTo>
                    <a:pt x="205242" y="505484"/>
                  </a:lnTo>
                  <a:lnTo>
                    <a:pt x="206380" y="506445"/>
                  </a:lnTo>
                  <a:lnTo>
                    <a:pt x="207517" y="507379"/>
                  </a:lnTo>
                  <a:lnTo>
                    <a:pt x="208655" y="508285"/>
                  </a:lnTo>
                  <a:lnTo>
                    <a:pt x="209793" y="509150"/>
                  </a:lnTo>
                  <a:lnTo>
                    <a:pt x="210931" y="509983"/>
                  </a:lnTo>
                  <a:lnTo>
                    <a:pt x="212068" y="510788"/>
                  </a:lnTo>
                  <a:lnTo>
                    <a:pt x="213206" y="511563"/>
                  </a:lnTo>
                  <a:lnTo>
                    <a:pt x="214344" y="512296"/>
                  </a:lnTo>
                  <a:lnTo>
                    <a:pt x="215481" y="513001"/>
                  </a:lnTo>
                  <a:lnTo>
                    <a:pt x="216619" y="513679"/>
                  </a:lnTo>
                  <a:lnTo>
                    <a:pt x="217757" y="514321"/>
                  </a:lnTo>
                  <a:lnTo>
                    <a:pt x="218895" y="514929"/>
                  </a:lnTo>
                  <a:lnTo>
                    <a:pt x="220032" y="515511"/>
                  </a:lnTo>
                  <a:lnTo>
                    <a:pt x="221170" y="516066"/>
                  </a:lnTo>
                  <a:lnTo>
                    <a:pt x="222308" y="516584"/>
                  </a:lnTo>
                  <a:lnTo>
                    <a:pt x="223445" y="517074"/>
                  </a:lnTo>
                  <a:lnTo>
                    <a:pt x="224583" y="517541"/>
                  </a:lnTo>
                  <a:lnTo>
                    <a:pt x="225721" y="517980"/>
                  </a:lnTo>
                  <a:lnTo>
                    <a:pt x="226859" y="518386"/>
                  </a:lnTo>
                  <a:lnTo>
                    <a:pt x="227996" y="518770"/>
                  </a:lnTo>
                  <a:lnTo>
                    <a:pt x="229134" y="519132"/>
                  </a:lnTo>
                  <a:lnTo>
                    <a:pt x="230272" y="519466"/>
                  </a:lnTo>
                  <a:lnTo>
                    <a:pt x="231409" y="519774"/>
                  </a:lnTo>
                  <a:lnTo>
                    <a:pt x="232547" y="520063"/>
                  </a:lnTo>
                  <a:lnTo>
                    <a:pt x="233685" y="520333"/>
                  </a:lnTo>
                  <a:lnTo>
                    <a:pt x="234823" y="520574"/>
                  </a:lnTo>
                  <a:lnTo>
                    <a:pt x="235960" y="520798"/>
                  </a:lnTo>
                  <a:lnTo>
                    <a:pt x="237098" y="521004"/>
                  </a:lnTo>
                  <a:lnTo>
                    <a:pt x="238236" y="521190"/>
                  </a:lnTo>
                  <a:lnTo>
                    <a:pt x="239374" y="521354"/>
                  </a:lnTo>
                  <a:lnTo>
                    <a:pt x="240511" y="521502"/>
                  </a:lnTo>
                  <a:lnTo>
                    <a:pt x="241649" y="521635"/>
                  </a:lnTo>
                  <a:lnTo>
                    <a:pt x="242787" y="521748"/>
                  </a:lnTo>
                  <a:lnTo>
                    <a:pt x="243924" y="521843"/>
                  </a:lnTo>
                  <a:lnTo>
                    <a:pt x="245062" y="521925"/>
                  </a:lnTo>
                  <a:lnTo>
                    <a:pt x="246200" y="521992"/>
                  </a:lnTo>
                  <a:lnTo>
                    <a:pt x="247338" y="522038"/>
                  </a:lnTo>
                  <a:lnTo>
                    <a:pt x="248475" y="522070"/>
                  </a:lnTo>
                  <a:lnTo>
                    <a:pt x="249613" y="522089"/>
                  </a:lnTo>
                  <a:lnTo>
                    <a:pt x="250751" y="522090"/>
                  </a:lnTo>
                  <a:lnTo>
                    <a:pt x="251888" y="522073"/>
                  </a:lnTo>
                  <a:lnTo>
                    <a:pt x="253026" y="522042"/>
                  </a:lnTo>
                  <a:lnTo>
                    <a:pt x="254164" y="521997"/>
                  </a:lnTo>
                  <a:lnTo>
                    <a:pt x="255302" y="521930"/>
                  </a:lnTo>
                  <a:lnTo>
                    <a:pt x="256439" y="521847"/>
                  </a:lnTo>
                  <a:lnTo>
                    <a:pt x="257577" y="521747"/>
                  </a:lnTo>
                  <a:lnTo>
                    <a:pt x="258715" y="521631"/>
                  </a:lnTo>
                  <a:lnTo>
                    <a:pt x="259852" y="521489"/>
                  </a:lnTo>
                  <a:lnTo>
                    <a:pt x="260990" y="521329"/>
                  </a:lnTo>
                  <a:lnTo>
                    <a:pt x="262128" y="521152"/>
                  </a:lnTo>
                  <a:lnTo>
                    <a:pt x="263266" y="520950"/>
                  </a:lnTo>
                  <a:lnTo>
                    <a:pt x="264403" y="520721"/>
                  </a:lnTo>
                  <a:lnTo>
                    <a:pt x="265541" y="520472"/>
                  </a:lnTo>
                  <a:lnTo>
                    <a:pt x="266679" y="520201"/>
                  </a:lnTo>
                  <a:lnTo>
                    <a:pt x="267816" y="519896"/>
                  </a:lnTo>
                  <a:lnTo>
                    <a:pt x="268954" y="519565"/>
                  </a:lnTo>
                  <a:lnTo>
                    <a:pt x="270092" y="519209"/>
                  </a:lnTo>
                  <a:lnTo>
                    <a:pt x="271230" y="518824"/>
                  </a:lnTo>
                  <a:lnTo>
                    <a:pt x="272367" y="518399"/>
                  </a:lnTo>
                  <a:lnTo>
                    <a:pt x="273505" y="517945"/>
                  </a:lnTo>
                  <a:lnTo>
                    <a:pt x="274643" y="517463"/>
                  </a:lnTo>
                  <a:lnTo>
                    <a:pt x="275781" y="516941"/>
                  </a:lnTo>
                  <a:lnTo>
                    <a:pt x="276918" y="516379"/>
                  </a:lnTo>
                  <a:lnTo>
                    <a:pt x="278056" y="515785"/>
                  </a:lnTo>
                  <a:lnTo>
                    <a:pt x="279194" y="515160"/>
                  </a:lnTo>
                  <a:lnTo>
                    <a:pt x="280331" y="514481"/>
                  </a:lnTo>
                  <a:lnTo>
                    <a:pt x="281469" y="513768"/>
                  </a:lnTo>
                  <a:lnTo>
                    <a:pt x="282607" y="513020"/>
                  </a:lnTo>
                  <a:lnTo>
                    <a:pt x="283745" y="512231"/>
                  </a:lnTo>
                  <a:lnTo>
                    <a:pt x="284882" y="511391"/>
                  </a:lnTo>
                  <a:lnTo>
                    <a:pt x="286020" y="510517"/>
                  </a:lnTo>
                  <a:lnTo>
                    <a:pt x="287158" y="509608"/>
                  </a:lnTo>
                  <a:lnTo>
                    <a:pt x="288295" y="508650"/>
                  </a:lnTo>
                  <a:lnTo>
                    <a:pt x="289433" y="507651"/>
                  </a:lnTo>
                  <a:lnTo>
                    <a:pt x="290571" y="506619"/>
                  </a:lnTo>
                  <a:lnTo>
                    <a:pt x="291709" y="505553"/>
                  </a:lnTo>
                  <a:lnTo>
                    <a:pt x="292846" y="504437"/>
                  </a:lnTo>
                  <a:lnTo>
                    <a:pt x="293984" y="503292"/>
                  </a:lnTo>
                  <a:lnTo>
                    <a:pt x="295122" y="502118"/>
                  </a:lnTo>
                  <a:lnTo>
                    <a:pt x="296259" y="500911"/>
                  </a:lnTo>
                  <a:lnTo>
                    <a:pt x="297397" y="499671"/>
                  </a:lnTo>
                  <a:lnTo>
                    <a:pt x="298535" y="498409"/>
                  </a:lnTo>
                  <a:lnTo>
                    <a:pt x="299673" y="497127"/>
                  </a:lnTo>
                  <a:lnTo>
                    <a:pt x="300810" y="495821"/>
                  </a:lnTo>
                  <a:lnTo>
                    <a:pt x="301948" y="494500"/>
                  </a:lnTo>
                  <a:lnTo>
                    <a:pt x="303086" y="493169"/>
                  </a:lnTo>
                  <a:lnTo>
                    <a:pt x="304223" y="491829"/>
                  </a:lnTo>
                  <a:lnTo>
                    <a:pt x="305361" y="490485"/>
                  </a:lnTo>
                  <a:lnTo>
                    <a:pt x="306499" y="489143"/>
                  </a:lnTo>
                  <a:lnTo>
                    <a:pt x="307637" y="487805"/>
                  </a:lnTo>
                  <a:lnTo>
                    <a:pt x="308774" y="486477"/>
                  </a:lnTo>
                  <a:lnTo>
                    <a:pt x="309912" y="485168"/>
                  </a:lnTo>
                  <a:lnTo>
                    <a:pt x="311050" y="483877"/>
                  </a:lnTo>
                  <a:lnTo>
                    <a:pt x="312188" y="482607"/>
                  </a:lnTo>
                  <a:lnTo>
                    <a:pt x="313325" y="481376"/>
                  </a:lnTo>
                  <a:lnTo>
                    <a:pt x="314463" y="480180"/>
                  </a:lnTo>
                  <a:lnTo>
                    <a:pt x="315601" y="479019"/>
                  </a:lnTo>
                  <a:lnTo>
                    <a:pt x="316738" y="477901"/>
                  </a:lnTo>
                  <a:lnTo>
                    <a:pt x="317876" y="476849"/>
                  </a:lnTo>
                  <a:lnTo>
                    <a:pt x="319014" y="475847"/>
                  </a:lnTo>
                  <a:lnTo>
                    <a:pt x="320152" y="474895"/>
                  </a:lnTo>
                  <a:lnTo>
                    <a:pt x="321289" y="474017"/>
                  </a:lnTo>
                  <a:lnTo>
                    <a:pt x="322427" y="473215"/>
                  </a:lnTo>
                  <a:lnTo>
                    <a:pt x="323565" y="472476"/>
                  </a:lnTo>
                  <a:lnTo>
                    <a:pt x="324702" y="471802"/>
                  </a:lnTo>
                  <a:lnTo>
                    <a:pt x="325840" y="471234"/>
                  </a:lnTo>
                  <a:lnTo>
                    <a:pt x="326978" y="470742"/>
                  </a:lnTo>
                  <a:lnTo>
                    <a:pt x="328116" y="470323"/>
                  </a:lnTo>
                  <a:lnTo>
                    <a:pt x="329253" y="469991"/>
                  </a:lnTo>
                  <a:lnTo>
                    <a:pt x="330391" y="469769"/>
                  </a:lnTo>
                  <a:lnTo>
                    <a:pt x="331529" y="469624"/>
                  </a:lnTo>
                  <a:lnTo>
                    <a:pt x="332666" y="469557"/>
                  </a:lnTo>
                  <a:lnTo>
                    <a:pt x="333804" y="469598"/>
                  </a:lnTo>
                  <a:lnTo>
                    <a:pt x="334942" y="469735"/>
                  </a:lnTo>
                  <a:lnTo>
                    <a:pt x="336080" y="469949"/>
                  </a:lnTo>
                  <a:lnTo>
                    <a:pt x="337217" y="470240"/>
                  </a:lnTo>
                  <a:lnTo>
                    <a:pt x="338355" y="470652"/>
                  </a:lnTo>
                  <a:lnTo>
                    <a:pt x="339493" y="471136"/>
                  </a:lnTo>
                  <a:lnTo>
                    <a:pt x="340630" y="471692"/>
                  </a:lnTo>
                  <a:lnTo>
                    <a:pt x="341768" y="472333"/>
                  </a:lnTo>
                  <a:lnTo>
                    <a:pt x="342906" y="473065"/>
                  </a:lnTo>
                  <a:lnTo>
                    <a:pt x="344044" y="473860"/>
                  </a:lnTo>
                  <a:lnTo>
                    <a:pt x="345181" y="474716"/>
                  </a:lnTo>
                  <a:lnTo>
                    <a:pt x="346319" y="475654"/>
                  </a:lnTo>
                  <a:lnTo>
                    <a:pt x="347457" y="476652"/>
                  </a:lnTo>
                  <a:lnTo>
                    <a:pt x="348595" y="477698"/>
                  </a:lnTo>
                  <a:lnTo>
                    <a:pt x="349732" y="478793"/>
                  </a:lnTo>
                  <a:lnTo>
                    <a:pt x="350870" y="479950"/>
                  </a:lnTo>
                  <a:lnTo>
                    <a:pt x="352008" y="481142"/>
                  </a:lnTo>
                  <a:lnTo>
                    <a:pt x="353145" y="482366"/>
                  </a:lnTo>
                  <a:lnTo>
                    <a:pt x="354283" y="483627"/>
                  </a:lnTo>
                  <a:lnTo>
                    <a:pt x="355421" y="484916"/>
                  </a:lnTo>
                  <a:lnTo>
                    <a:pt x="356559" y="486223"/>
                  </a:lnTo>
                  <a:lnTo>
                    <a:pt x="357696" y="487545"/>
                  </a:lnTo>
                  <a:lnTo>
                    <a:pt x="358834" y="488883"/>
                  </a:lnTo>
                  <a:lnTo>
                    <a:pt x="359972" y="490225"/>
                  </a:lnTo>
                  <a:lnTo>
                    <a:pt x="361109" y="491568"/>
                  </a:lnTo>
                  <a:lnTo>
                    <a:pt x="362247" y="492911"/>
                  </a:lnTo>
                  <a:lnTo>
                    <a:pt x="363385" y="494243"/>
                  </a:lnTo>
                  <a:lnTo>
                    <a:pt x="364523" y="495566"/>
                  </a:lnTo>
                  <a:lnTo>
                    <a:pt x="365660" y="496875"/>
                  </a:lnTo>
                  <a:lnTo>
                    <a:pt x="366798" y="498165"/>
                  </a:lnTo>
                  <a:lnTo>
                    <a:pt x="367936" y="499429"/>
                  </a:lnTo>
                  <a:lnTo>
                    <a:pt x="369073" y="500672"/>
                  </a:lnTo>
                  <a:lnTo>
                    <a:pt x="370211" y="501891"/>
                  </a:lnTo>
                  <a:lnTo>
                    <a:pt x="371349" y="503070"/>
                  </a:lnTo>
                  <a:lnTo>
                    <a:pt x="372487" y="504219"/>
                  </a:lnTo>
                  <a:lnTo>
                    <a:pt x="373624" y="505338"/>
                  </a:lnTo>
                  <a:lnTo>
                    <a:pt x="374762" y="506422"/>
                  </a:lnTo>
                  <a:lnTo>
                    <a:pt x="375900" y="507459"/>
                  </a:lnTo>
                  <a:lnTo>
                    <a:pt x="377037" y="508462"/>
                  </a:lnTo>
                  <a:lnTo>
                    <a:pt x="378175" y="509432"/>
                  </a:lnTo>
                  <a:lnTo>
                    <a:pt x="378874" y="50999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" name="pl591"/>
            <p:cNvSpPr/>
            <p:nvPr/>
          </p:nvSpPr>
          <p:spPr>
            <a:xfrm>
              <a:off x="3257800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" name="pl592"/>
            <p:cNvSpPr/>
            <p:nvPr/>
          </p:nvSpPr>
          <p:spPr>
            <a:xfrm>
              <a:off x="3258750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" name="pl593"/>
            <p:cNvSpPr/>
            <p:nvPr/>
          </p:nvSpPr>
          <p:spPr>
            <a:xfrm>
              <a:off x="3264629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" name="pl594"/>
            <p:cNvSpPr/>
            <p:nvPr/>
          </p:nvSpPr>
          <p:spPr>
            <a:xfrm>
              <a:off x="3268068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" name="pl595"/>
            <p:cNvSpPr/>
            <p:nvPr/>
          </p:nvSpPr>
          <p:spPr>
            <a:xfrm>
              <a:off x="3271204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" name="pl596"/>
            <p:cNvSpPr/>
            <p:nvPr/>
          </p:nvSpPr>
          <p:spPr>
            <a:xfrm>
              <a:off x="3272468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" name="pl597"/>
            <p:cNvSpPr/>
            <p:nvPr/>
          </p:nvSpPr>
          <p:spPr>
            <a:xfrm>
              <a:off x="3277713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" name="pl598"/>
            <p:cNvSpPr/>
            <p:nvPr/>
          </p:nvSpPr>
          <p:spPr>
            <a:xfrm>
              <a:off x="3278110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" name="pl599"/>
            <p:cNvSpPr/>
            <p:nvPr/>
          </p:nvSpPr>
          <p:spPr>
            <a:xfrm>
              <a:off x="3285925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" name="pl600"/>
            <p:cNvSpPr/>
            <p:nvPr/>
          </p:nvSpPr>
          <p:spPr>
            <a:xfrm>
              <a:off x="3288628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" name="pl601"/>
            <p:cNvSpPr/>
            <p:nvPr/>
          </p:nvSpPr>
          <p:spPr>
            <a:xfrm>
              <a:off x="3288774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" name="pl602"/>
            <p:cNvSpPr/>
            <p:nvPr/>
          </p:nvSpPr>
          <p:spPr>
            <a:xfrm>
              <a:off x="3295178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" name="pl603"/>
            <p:cNvSpPr/>
            <p:nvPr/>
          </p:nvSpPr>
          <p:spPr>
            <a:xfrm>
              <a:off x="3299773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" name="pl604"/>
            <p:cNvSpPr/>
            <p:nvPr/>
          </p:nvSpPr>
          <p:spPr>
            <a:xfrm>
              <a:off x="3306912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" name="pl605"/>
            <p:cNvSpPr/>
            <p:nvPr/>
          </p:nvSpPr>
          <p:spPr>
            <a:xfrm>
              <a:off x="3308255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" name="pl606"/>
            <p:cNvSpPr/>
            <p:nvPr/>
          </p:nvSpPr>
          <p:spPr>
            <a:xfrm>
              <a:off x="3310261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" name="pl607"/>
            <p:cNvSpPr/>
            <p:nvPr/>
          </p:nvSpPr>
          <p:spPr>
            <a:xfrm>
              <a:off x="3310353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" name="pl608"/>
            <p:cNvSpPr/>
            <p:nvPr/>
          </p:nvSpPr>
          <p:spPr>
            <a:xfrm>
              <a:off x="3310580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" name="pl609"/>
            <p:cNvSpPr/>
            <p:nvPr/>
          </p:nvSpPr>
          <p:spPr>
            <a:xfrm>
              <a:off x="3321375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" name="pl610"/>
            <p:cNvSpPr/>
            <p:nvPr/>
          </p:nvSpPr>
          <p:spPr>
            <a:xfrm>
              <a:off x="3325491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" name="pl611"/>
            <p:cNvSpPr/>
            <p:nvPr/>
          </p:nvSpPr>
          <p:spPr>
            <a:xfrm>
              <a:off x="3326081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" name="pl612"/>
            <p:cNvSpPr/>
            <p:nvPr/>
          </p:nvSpPr>
          <p:spPr>
            <a:xfrm>
              <a:off x="3327032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" name="pl613"/>
            <p:cNvSpPr/>
            <p:nvPr/>
          </p:nvSpPr>
          <p:spPr>
            <a:xfrm>
              <a:off x="3327493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" name="pl614"/>
            <p:cNvSpPr/>
            <p:nvPr/>
          </p:nvSpPr>
          <p:spPr>
            <a:xfrm>
              <a:off x="3330607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" name="pl615"/>
            <p:cNvSpPr/>
            <p:nvPr/>
          </p:nvSpPr>
          <p:spPr>
            <a:xfrm>
              <a:off x="3331930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" name="pl616"/>
            <p:cNvSpPr/>
            <p:nvPr/>
          </p:nvSpPr>
          <p:spPr>
            <a:xfrm>
              <a:off x="3333597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" name="pl617"/>
            <p:cNvSpPr/>
            <p:nvPr/>
          </p:nvSpPr>
          <p:spPr>
            <a:xfrm>
              <a:off x="3334905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" name="pl618"/>
            <p:cNvSpPr/>
            <p:nvPr/>
          </p:nvSpPr>
          <p:spPr>
            <a:xfrm>
              <a:off x="3337727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" name="pl619"/>
            <p:cNvSpPr/>
            <p:nvPr/>
          </p:nvSpPr>
          <p:spPr>
            <a:xfrm>
              <a:off x="3343097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" name="pl620"/>
            <p:cNvSpPr/>
            <p:nvPr/>
          </p:nvSpPr>
          <p:spPr>
            <a:xfrm>
              <a:off x="3346420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" name="pl621"/>
            <p:cNvSpPr/>
            <p:nvPr/>
          </p:nvSpPr>
          <p:spPr>
            <a:xfrm>
              <a:off x="3348851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" name="pl622"/>
            <p:cNvSpPr/>
            <p:nvPr/>
          </p:nvSpPr>
          <p:spPr>
            <a:xfrm>
              <a:off x="3350108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" name="pl623"/>
            <p:cNvSpPr/>
            <p:nvPr/>
          </p:nvSpPr>
          <p:spPr>
            <a:xfrm>
              <a:off x="3354839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" name="pl624"/>
            <p:cNvSpPr/>
            <p:nvPr/>
          </p:nvSpPr>
          <p:spPr>
            <a:xfrm>
              <a:off x="3377138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" name="pl625"/>
            <p:cNvSpPr/>
            <p:nvPr/>
          </p:nvSpPr>
          <p:spPr>
            <a:xfrm>
              <a:off x="3380635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" name="pl626"/>
            <p:cNvSpPr/>
            <p:nvPr/>
          </p:nvSpPr>
          <p:spPr>
            <a:xfrm>
              <a:off x="3391544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" name="pl627"/>
            <p:cNvSpPr/>
            <p:nvPr/>
          </p:nvSpPr>
          <p:spPr>
            <a:xfrm>
              <a:off x="3395700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" name="pl628"/>
            <p:cNvSpPr/>
            <p:nvPr/>
          </p:nvSpPr>
          <p:spPr>
            <a:xfrm>
              <a:off x="3398510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" name="pl629"/>
            <p:cNvSpPr/>
            <p:nvPr/>
          </p:nvSpPr>
          <p:spPr>
            <a:xfrm>
              <a:off x="3405153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" name="pl630"/>
            <p:cNvSpPr/>
            <p:nvPr/>
          </p:nvSpPr>
          <p:spPr>
            <a:xfrm>
              <a:off x="3408431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" name="pl631"/>
            <p:cNvSpPr/>
            <p:nvPr/>
          </p:nvSpPr>
          <p:spPr>
            <a:xfrm>
              <a:off x="3411870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" name="pl632"/>
            <p:cNvSpPr/>
            <p:nvPr/>
          </p:nvSpPr>
          <p:spPr>
            <a:xfrm>
              <a:off x="3463342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" name="pl633"/>
            <p:cNvSpPr/>
            <p:nvPr/>
          </p:nvSpPr>
          <p:spPr>
            <a:xfrm>
              <a:off x="3472893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4" name="pl634"/>
            <p:cNvSpPr/>
            <p:nvPr/>
          </p:nvSpPr>
          <p:spPr>
            <a:xfrm>
              <a:off x="3480955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" name="pl635"/>
            <p:cNvSpPr/>
            <p:nvPr/>
          </p:nvSpPr>
          <p:spPr>
            <a:xfrm>
              <a:off x="3514724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" name="pl636"/>
            <p:cNvSpPr/>
            <p:nvPr/>
          </p:nvSpPr>
          <p:spPr>
            <a:xfrm>
              <a:off x="3671013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" name="pl637"/>
            <p:cNvSpPr/>
            <p:nvPr/>
          </p:nvSpPr>
          <p:spPr>
            <a:xfrm>
              <a:off x="3673838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" name="tx638"/>
            <p:cNvSpPr/>
            <p:nvPr/>
          </p:nvSpPr>
          <p:spPr>
            <a:xfrm>
              <a:off x="3176157" y="1647605"/>
              <a:ext cx="541211" cy="97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 dirty="0" err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SoilGWC</a:t>
              </a:r>
              <a:endParaRPr sz="1036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639" name="pl639"/>
            <p:cNvSpPr/>
            <p:nvPr/>
          </p:nvSpPr>
          <p:spPr>
            <a:xfrm>
              <a:off x="3175004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" name="pt640"/>
            <p:cNvSpPr/>
            <p:nvPr/>
          </p:nvSpPr>
          <p:spPr>
            <a:xfrm>
              <a:off x="3231910" y="22830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" name="pt641"/>
            <p:cNvSpPr/>
            <p:nvPr/>
          </p:nvSpPr>
          <p:spPr>
            <a:xfrm>
              <a:off x="3279701" y="22288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" name="pt642"/>
            <p:cNvSpPr/>
            <p:nvPr/>
          </p:nvSpPr>
          <p:spPr>
            <a:xfrm>
              <a:off x="3180763" y="22699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" name="pt643"/>
            <p:cNvSpPr/>
            <p:nvPr/>
          </p:nvSpPr>
          <p:spPr>
            <a:xfrm>
              <a:off x="3350747" y="22568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" name="pt644"/>
            <p:cNvSpPr/>
            <p:nvPr/>
          </p:nvSpPr>
          <p:spPr>
            <a:xfrm>
              <a:off x="3284162" y="21970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" name="pt645"/>
            <p:cNvSpPr/>
            <p:nvPr/>
          </p:nvSpPr>
          <p:spPr>
            <a:xfrm>
              <a:off x="3184922" y="21895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" name="pt646"/>
            <p:cNvSpPr/>
            <p:nvPr/>
          </p:nvSpPr>
          <p:spPr>
            <a:xfrm>
              <a:off x="3217716" y="22456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" name="pt647"/>
            <p:cNvSpPr/>
            <p:nvPr/>
          </p:nvSpPr>
          <p:spPr>
            <a:xfrm>
              <a:off x="3188716" y="22587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" name="pt648"/>
            <p:cNvSpPr/>
            <p:nvPr/>
          </p:nvSpPr>
          <p:spPr>
            <a:xfrm>
              <a:off x="3236347" y="26478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" name="pt649"/>
            <p:cNvSpPr/>
            <p:nvPr/>
          </p:nvSpPr>
          <p:spPr>
            <a:xfrm>
              <a:off x="3197070" y="25431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" name="pt650"/>
            <p:cNvSpPr/>
            <p:nvPr/>
          </p:nvSpPr>
          <p:spPr>
            <a:xfrm>
              <a:off x="3260573" y="23186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" name="pt651"/>
            <p:cNvSpPr/>
            <p:nvPr/>
          </p:nvSpPr>
          <p:spPr>
            <a:xfrm>
              <a:off x="3354712" y="22512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" name="pt652"/>
            <p:cNvSpPr/>
            <p:nvPr/>
          </p:nvSpPr>
          <p:spPr>
            <a:xfrm>
              <a:off x="3432689" y="22493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" name="pt653"/>
            <p:cNvSpPr/>
            <p:nvPr/>
          </p:nvSpPr>
          <p:spPr>
            <a:xfrm>
              <a:off x="3262173" y="22231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" name="pt654"/>
            <p:cNvSpPr/>
            <p:nvPr/>
          </p:nvSpPr>
          <p:spPr>
            <a:xfrm>
              <a:off x="3265772" y="22868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" name="pt655"/>
            <p:cNvSpPr/>
            <p:nvPr/>
          </p:nvSpPr>
          <p:spPr>
            <a:xfrm>
              <a:off x="3236073" y="22681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" name="pt656"/>
            <p:cNvSpPr/>
            <p:nvPr/>
          </p:nvSpPr>
          <p:spPr>
            <a:xfrm>
              <a:off x="3255098" y="22381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" name="pt657"/>
            <p:cNvSpPr/>
            <p:nvPr/>
          </p:nvSpPr>
          <p:spPr>
            <a:xfrm>
              <a:off x="3254384" y="25113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" name="pt658"/>
            <p:cNvSpPr/>
            <p:nvPr/>
          </p:nvSpPr>
          <p:spPr>
            <a:xfrm>
              <a:off x="3275681" y="22606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" name="pt659"/>
            <p:cNvSpPr/>
            <p:nvPr/>
          </p:nvSpPr>
          <p:spPr>
            <a:xfrm>
              <a:off x="3235961" y="21483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" name="pt660"/>
            <p:cNvSpPr/>
            <p:nvPr/>
          </p:nvSpPr>
          <p:spPr>
            <a:xfrm>
              <a:off x="3342712" y="22269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" name="pt661"/>
            <p:cNvSpPr/>
            <p:nvPr/>
          </p:nvSpPr>
          <p:spPr>
            <a:xfrm>
              <a:off x="3206524" y="22044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" name="pt662"/>
            <p:cNvSpPr/>
            <p:nvPr/>
          </p:nvSpPr>
          <p:spPr>
            <a:xfrm>
              <a:off x="3249406" y="22606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" name="pt663"/>
            <p:cNvSpPr/>
            <p:nvPr/>
          </p:nvSpPr>
          <p:spPr>
            <a:xfrm>
              <a:off x="3209970" y="2195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" name="pt664"/>
            <p:cNvSpPr/>
            <p:nvPr/>
          </p:nvSpPr>
          <p:spPr>
            <a:xfrm>
              <a:off x="3264190" y="22587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" name="pt665"/>
            <p:cNvSpPr/>
            <p:nvPr/>
          </p:nvSpPr>
          <p:spPr>
            <a:xfrm>
              <a:off x="3223275" y="2651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" name="pt666"/>
            <p:cNvSpPr/>
            <p:nvPr/>
          </p:nvSpPr>
          <p:spPr>
            <a:xfrm>
              <a:off x="3358873" y="22811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" name="pt667"/>
            <p:cNvSpPr/>
            <p:nvPr/>
          </p:nvSpPr>
          <p:spPr>
            <a:xfrm>
              <a:off x="3289886" y="25505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" name="pt668"/>
            <p:cNvSpPr/>
            <p:nvPr/>
          </p:nvSpPr>
          <p:spPr>
            <a:xfrm>
              <a:off x="3483290" y="23541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" name="pt669"/>
            <p:cNvSpPr/>
            <p:nvPr/>
          </p:nvSpPr>
          <p:spPr>
            <a:xfrm>
              <a:off x="3269186" y="22213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" name="pt670"/>
            <p:cNvSpPr/>
            <p:nvPr/>
          </p:nvSpPr>
          <p:spPr>
            <a:xfrm>
              <a:off x="3672344" y="24402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" name="pt671"/>
            <p:cNvSpPr/>
            <p:nvPr/>
          </p:nvSpPr>
          <p:spPr>
            <a:xfrm>
              <a:off x="3675761" y="22400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" name="pt672"/>
            <p:cNvSpPr/>
            <p:nvPr/>
          </p:nvSpPr>
          <p:spPr>
            <a:xfrm>
              <a:off x="3421136" y="22587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" name="pt673"/>
            <p:cNvSpPr/>
            <p:nvPr/>
          </p:nvSpPr>
          <p:spPr>
            <a:xfrm>
              <a:off x="3442441" y="22362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" name="pt674"/>
            <p:cNvSpPr/>
            <p:nvPr/>
          </p:nvSpPr>
          <p:spPr>
            <a:xfrm>
              <a:off x="3190245" y="24158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" name="pt675"/>
            <p:cNvSpPr/>
            <p:nvPr/>
          </p:nvSpPr>
          <p:spPr>
            <a:xfrm>
              <a:off x="3173651" y="222507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" name="pt676"/>
            <p:cNvSpPr/>
            <p:nvPr/>
          </p:nvSpPr>
          <p:spPr>
            <a:xfrm>
              <a:off x="3172503" y="22400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" name="pt677"/>
            <p:cNvSpPr/>
            <p:nvPr/>
          </p:nvSpPr>
          <p:spPr>
            <a:xfrm>
              <a:off x="3209793" y="22662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" name="pt678"/>
            <p:cNvSpPr/>
            <p:nvPr/>
          </p:nvSpPr>
          <p:spPr>
            <a:xfrm>
              <a:off x="3256248" y="22419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" name="pt679"/>
            <p:cNvSpPr/>
            <p:nvPr/>
          </p:nvSpPr>
          <p:spPr>
            <a:xfrm>
              <a:off x="3256806" y="24084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" name="pt680"/>
            <p:cNvSpPr/>
            <p:nvPr/>
          </p:nvSpPr>
          <p:spPr>
            <a:xfrm>
              <a:off x="3233535" y="22344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" name="pt681"/>
            <p:cNvSpPr/>
            <p:nvPr/>
          </p:nvSpPr>
          <p:spPr>
            <a:xfrm>
              <a:off x="3321089" y="22288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" name="pt682"/>
            <p:cNvSpPr/>
            <p:nvPr/>
          </p:nvSpPr>
          <p:spPr>
            <a:xfrm>
              <a:off x="3316859" y="23391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" name="pt683"/>
            <p:cNvSpPr/>
            <p:nvPr/>
          </p:nvSpPr>
          <p:spPr>
            <a:xfrm>
              <a:off x="3282642" y="22400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" name="pt684"/>
            <p:cNvSpPr/>
            <p:nvPr/>
          </p:nvSpPr>
          <p:spPr>
            <a:xfrm>
              <a:off x="3334286" y="24720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" name="pt685"/>
            <p:cNvSpPr/>
            <p:nvPr/>
          </p:nvSpPr>
          <p:spPr>
            <a:xfrm>
              <a:off x="3196590" y="23092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" name="pt686"/>
            <p:cNvSpPr/>
            <p:nvPr/>
          </p:nvSpPr>
          <p:spPr>
            <a:xfrm>
              <a:off x="3339312" y="24720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" name="pl687"/>
            <p:cNvSpPr/>
            <p:nvPr/>
          </p:nvSpPr>
          <p:spPr>
            <a:xfrm>
              <a:off x="3195134" y="2266337"/>
              <a:ext cx="503258" cy="95387"/>
            </a:xfrm>
            <a:custGeom>
              <a:avLst/>
              <a:gdLst/>
              <a:ahLst/>
              <a:cxnLst/>
              <a:rect l="0" t="0" r="0" b="0"/>
              <a:pathLst>
                <a:path w="503258" h="95387">
                  <a:moveTo>
                    <a:pt x="0" y="0"/>
                  </a:moveTo>
                  <a:lnTo>
                    <a:pt x="1148" y="63"/>
                  </a:lnTo>
                  <a:lnTo>
                    <a:pt x="8260" y="465"/>
                  </a:lnTo>
                  <a:lnTo>
                    <a:pt x="12419" y="724"/>
                  </a:lnTo>
                  <a:lnTo>
                    <a:pt x="16213" y="988"/>
                  </a:lnTo>
                  <a:lnTo>
                    <a:pt x="17742" y="1105"/>
                  </a:lnTo>
                  <a:lnTo>
                    <a:pt x="24087" y="1683"/>
                  </a:lnTo>
                  <a:lnTo>
                    <a:pt x="24567" y="1734"/>
                  </a:lnTo>
                  <a:lnTo>
                    <a:pt x="34021" y="2908"/>
                  </a:lnTo>
                  <a:lnTo>
                    <a:pt x="37290" y="3363"/>
                  </a:lnTo>
                  <a:lnTo>
                    <a:pt x="37467" y="3387"/>
                  </a:lnTo>
                  <a:lnTo>
                    <a:pt x="45213" y="4397"/>
                  </a:lnTo>
                  <a:lnTo>
                    <a:pt x="50772" y="4730"/>
                  </a:lnTo>
                  <a:lnTo>
                    <a:pt x="59407" y="4988"/>
                  </a:lnTo>
                  <a:lnTo>
                    <a:pt x="61032" y="4913"/>
                  </a:lnTo>
                  <a:lnTo>
                    <a:pt x="63458" y="4802"/>
                  </a:lnTo>
                  <a:lnTo>
                    <a:pt x="63570" y="4796"/>
                  </a:lnTo>
                  <a:lnTo>
                    <a:pt x="63844" y="4784"/>
                  </a:lnTo>
                  <a:lnTo>
                    <a:pt x="76903" y="5293"/>
                  </a:lnTo>
                  <a:lnTo>
                    <a:pt x="81881" y="5445"/>
                  </a:lnTo>
                  <a:lnTo>
                    <a:pt x="82595" y="5466"/>
                  </a:lnTo>
                  <a:lnTo>
                    <a:pt x="83745" y="5500"/>
                  </a:lnTo>
                  <a:lnTo>
                    <a:pt x="84303" y="5517"/>
                  </a:lnTo>
                  <a:lnTo>
                    <a:pt x="88070" y="5964"/>
                  </a:lnTo>
                  <a:lnTo>
                    <a:pt x="89670" y="6298"/>
                  </a:lnTo>
                  <a:lnTo>
                    <a:pt x="91687" y="6719"/>
                  </a:lnTo>
                  <a:lnTo>
                    <a:pt x="93269" y="7024"/>
                  </a:lnTo>
                  <a:lnTo>
                    <a:pt x="96683" y="7683"/>
                  </a:lnTo>
                  <a:lnTo>
                    <a:pt x="103178" y="9517"/>
                  </a:lnTo>
                  <a:lnTo>
                    <a:pt x="107198" y="10300"/>
                  </a:lnTo>
                  <a:lnTo>
                    <a:pt x="110139" y="10862"/>
                  </a:lnTo>
                  <a:lnTo>
                    <a:pt x="111659" y="11152"/>
                  </a:lnTo>
                  <a:lnTo>
                    <a:pt x="117383" y="11457"/>
                  </a:lnTo>
                  <a:lnTo>
                    <a:pt x="144356" y="13799"/>
                  </a:lnTo>
                  <a:lnTo>
                    <a:pt x="148586" y="14290"/>
                  </a:lnTo>
                  <a:lnTo>
                    <a:pt x="161783" y="15786"/>
                  </a:lnTo>
                  <a:lnTo>
                    <a:pt x="166809" y="16234"/>
                  </a:lnTo>
                  <a:lnTo>
                    <a:pt x="170209" y="15928"/>
                  </a:lnTo>
                  <a:lnTo>
                    <a:pt x="178244" y="14614"/>
                  </a:lnTo>
                  <a:lnTo>
                    <a:pt x="182209" y="14011"/>
                  </a:lnTo>
                  <a:lnTo>
                    <a:pt x="186370" y="13609"/>
                  </a:lnTo>
                  <a:lnTo>
                    <a:pt x="248633" y="28912"/>
                  </a:lnTo>
                  <a:lnTo>
                    <a:pt x="260186" y="31989"/>
                  </a:lnTo>
                  <a:lnTo>
                    <a:pt x="269938" y="34458"/>
                  </a:lnTo>
                  <a:lnTo>
                    <a:pt x="310787" y="46285"/>
                  </a:lnTo>
                  <a:lnTo>
                    <a:pt x="499841" y="94507"/>
                  </a:lnTo>
                  <a:lnTo>
                    <a:pt x="503258" y="95387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" name="pl688"/>
            <p:cNvSpPr/>
            <p:nvPr/>
          </p:nvSpPr>
          <p:spPr>
            <a:xfrm>
              <a:off x="3175004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" name="pt689"/>
            <p:cNvSpPr/>
            <p:nvPr/>
          </p:nvSpPr>
          <p:spPr>
            <a:xfrm>
              <a:off x="3231910" y="31878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" name="pt690"/>
            <p:cNvSpPr/>
            <p:nvPr/>
          </p:nvSpPr>
          <p:spPr>
            <a:xfrm>
              <a:off x="3279701" y="3112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" name="pt691"/>
            <p:cNvSpPr/>
            <p:nvPr/>
          </p:nvSpPr>
          <p:spPr>
            <a:xfrm>
              <a:off x="3180763" y="30930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" name="pt692"/>
            <p:cNvSpPr/>
            <p:nvPr/>
          </p:nvSpPr>
          <p:spPr>
            <a:xfrm>
              <a:off x="3350747" y="3044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" name="pt693"/>
            <p:cNvSpPr/>
            <p:nvPr/>
          </p:nvSpPr>
          <p:spPr>
            <a:xfrm>
              <a:off x="3284162" y="31589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" name="pt694"/>
            <p:cNvSpPr/>
            <p:nvPr/>
          </p:nvSpPr>
          <p:spPr>
            <a:xfrm>
              <a:off x="3184922" y="29815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" name="pt695"/>
            <p:cNvSpPr/>
            <p:nvPr/>
          </p:nvSpPr>
          <p:spPr>
            <a:xfrm>
              <a:off x="3217716" y="3134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" name="pt696"/>
            <p:cNvSpPr/>
            <p:nvPr/>
          </p:nvSpPr>
          <p:spPr>
            <a:xfrm>
              <a:off x="3188716" y="31605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" name="pt697"/>
            <p:cNvSpPr/>
            <p:nvPr/>
          </p:nvSpPr>
          <p:spPr>
            <a:xfrm>
              <a:off x="3236347" y="31567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" name="pt698"/>
            <p:cNvSpPr/>
            <p:nvPr/>
          </p:nvSpPr>
          <p:spPr>
            <a:xfrm>
              <a:off x="3197070" y="29579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" name="pt699"/>
            <p:cNvSpPr/>
            <p:nvPr/>
          </p:nvSpPr>
          <p:spPr>
            <a:xfrm>
              <a:off x="3260573" y="29950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" name="pt700"/>
            <p:cNvSpPr/>
            <p:nvPr/>
          </p:nvSpPr>
          <p:spPr>
            <a:xfrm>
              <a:off x="3354712" y="31155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" name="pt701"/>
            <p:cNvSpPr/>
            <p:nvPr/>
          </p:nvSpPr>
          <p:spPr>
            <a:xfrm>
              <a:off x="3432689" y="30464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" name="pt702"/>
            <p:cNvSpPr/>
            <p:nvPr/>
          </p:nvSpPr>
          <p:spPr>
            <a:xfrm>
              <a:off x="3262173" y="3147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" name="pt703"/>
            <p:cNvSpPr/>
            <p:nvPr/>
          </p:nvSpPr>
          <p:spPr>
            <a:xfrm>
              <a:off x="3265772" y="30303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" name="pt704"/>
            <p:cNvSpPr/>
            <p:nvPr/>
          </p:nvSpPr>
          <p:spPr>
            <a:xfrm>
              <a:off x="3236073" y="31275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" name="pt705"/>
            <p:cNvSpPr/>
            <p:nvPr/>
          </p:nvSpPr>
          <p:spPr>
            <a:xfrm>
              <a:off x="3255098" y="31173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" name="pt706"/>
            <p:cNvSpPr/>
            <p:nvPr/>
          </p:nvSpPr>
          <p:spPr>
            <a:xfrm>
              <a:off x="3254384" y="31596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" name="pt707"/>
            <p:cNvSpPr/>
            <p:nvPr/>
          </p:nvSpPr>
          <p:spPr>
            <a:xfrm>
              <a:off x="3275681" y="2864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" name="pt708"/>
            <p:cNvSpPr/>
            <p:nvPr/>
          </p:nvSpPr>
          <p:spPr>
            <a:xfrm>
              <a:off x="3235961" y="31143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" name="pt709"/>
            <p:cNvSpPr/>
            <p:nvPr/>
          </p:nvSpPr>
          <p:spPr>
            <a:xfrm>
              <a:off x="3342712" y="31483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" name="pt710"/>
            <p:cNvSpPr/>
            <p:nvPr/>
          </p:nvSpPr>
          <p:spPr>
            <a:xfrm>
              <a:off x="3206524" y="30976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" name="pt711"/>
            <p:cNvSpPr/>
            <p:nvPr/>
          </p:nvSpPr>
          <p:spPr>
            <a:xfrm>
              <a:off x="3249406" y="31863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" name="pt712"/>
            <p:cNvSpPr/>
            <p:nvPr/>
          </p:nvSpPr>
          <p:spPr>
            <a:xfrm>
              <a:off x="3209970" y="30396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" name="pt713"/>
            <p:cNvSpPr/>
            <p:nvPr/>
          </p:nvSpPr>
          <p:spPr>
            <a:xfrm>
              <a:off x="3264190" y="31677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" name="pt714"/>
            <p:cNvSpPr/>
            <p:nvPr/>
          </p:nvSpPr>
          <p:spPr>
            <a:xfrm>
              <a:off x="3223275" y="31049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" name="pt715"/>
            <p:cNvSpPr/>
            <p:nvPr/>
          </p:nvSpPr>
          <p:spPr>
            <a:xfrm>
              <a:off x="3358873" y="29301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" name="pt716"/>
            <p:cNvSpPr/>
            <p:nvPr/>
          </p:nvSpPr>
          <p:spPr>
            <a:xfrm>
              <a:off x="3289886" y="2691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" name="pt717"/>
            <p:cNvSpPr/>
            <p:nvPr/>
          </p:nvSpPr>
          <p:spPr>
            <a:xfrm>
              <a:off x="3483290" y="30687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" name="pt718"/>
            <p:cNvSpPr/>
            <p:nvPr/>
          </p:nvSpPr>
          <p:spPr>
            <a:xfrm>
              <a:off x="3269186" y="31302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" name="pt719"/>
            <p:cNvSpPr/>
            <p:nvPr/>
          </p:nvSpPr>
          <p:spPr>
            <a:xfrm>
              <a:off x="3672344" y="30962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" name="pt720"/>
            <p:cNvSpPr/>
            <p:nvPr/>
          </p:nvSpPr>
          <p:spPr>
            <a:xfrm>
              <a:off x="3675761" y="29284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" name="pt721"/>
            <p:cNvSpPr/>
            <p:nvPr/>
          </p:nvSpPr>
          <p:spPr>
            <a:xfrm>
              <a:off x="3421136" y="27918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" name="pt722"/>
            <p:cNvSpPr/>
            <p:nvPr/>
          </p:nvSpPr>
          <p:spPr>
            <a:xfrm>
              <a:off x="3442441" y="29447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" name="pt723"/>
            <p:cNvSpPr/>
            <p:nvPr/>
          </p:nvSpPr>
          <p:spPr>
            <a:xfrm>
              <a:off x="3190245" y="31648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" name="pt724"/>
            <p:cNvSpPr/>
            <p:nvPr/>
          </p:nvSpPr>
          <p:spPr>
            <a:xfrm>
              <a:off x="3173651" y="31509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" name="pt725"/>
            <p:cNvSpPr/>
            <p:nvPr/>
          </p:nvSpPr>
          <p:spPr>
            <a:xfrm>
              <a:off x="3172503" y="3195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" name="pt726"/>
            <p:cNvSpPr/>
            <p:nvPr/>
          </p:nvSpPr>
          <p:spPr>
            <a:xfrm>
              <a:off x="3209793" y="29819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" name="pt727"/>
            <p:cNvSpPr/>
            <p:nvPr/>
          </p:nvSpPr>
          <p:spPr>
            <a:xfrm>
              <a:off x="3256248" y="30059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" name="pt728"/>
            <p:cNvSpPr/>
            <p:nvPr/>
          </p:nvSpPr>
          <p:spPr>
            <a:xfrm>
              <a:off x="3256806" y="31615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" name="pt729"/>
            <p:cNvSpPr/>
            <p:nvPr/>
          </p:nvSpPr>
          <p:spPr>
            <a:xfrm>
              <a:off x="3233535" y="29034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" name="pt730"/>
            <p:cNvSpPr/>
            <p:nvPr/>
          </p:nvSpPr>
          <p:spPr>
            <a:xfrm>
              <a:off x="3321089" y="3000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" name="pt731"/>
            <p:cNvSpPr/>
            <p:nvPr/>
          </p:nvSpPr>
          <p:spPr>
            <a:xfrm>
              <a:off x="3316859" y="30084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" name="pt732"/>
            <p:cNvSpPr/>
            <p:nvPr/>
          </p:nvSpPr>
          <p:spPr>
            <a:xfrm>
              <a:off x="3282642" y="29143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" name="pt733"/>
            <p:cNvSpPr/>
            <p:nvPr/>
          </p:nvSpPr>
          <p:spPr>
            <a:xfrm>
              <a:off x="3334286" y="30175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" name="pt734"/>
            <p:cNvSpPr/>
            <p:nvPr/>
          </p:nvSpPr>
          <p:spPr>
            <a:xfrm>
              <a:off x="3196590" y="2943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" name="pt735"/>
            <p:cNvSpPr/>
            <p:nvPr/>
          </p:nvSpPr>
          <p:spPr>
            <a:xfrm>
              <a:off x="3339312" y="30759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" name="pl736"/>
            <p:cNvSpPr/>
            <p:nvPr/>
          </p:nvSpPr>
          <p:spPr>
            <a:xfrm>
              <a:off x="3195134" y="3021215"/>
              <a:ext cx="503258" cy="95790"/>
            </a:xfrm>
            <a:custGeom>
              <a:avLst/>
              <a:gdLst/>
              <a:ahLst/>
              <a:cxnLst/>
              <a:rect l="0" t="0" r="0" b="0"/>
              <a:pathLst>
                <a:path w="503258" h="95790">
                  <a:moveTo>
                    <a:pt x="0" y="90547"/>
                  </a:moveTo>
                  <a:lnTo>
                    <a:pt x="1148" y="90343"/>
                  </a:lnTo>
                  <a:lnTo>
                    <a:pt x="8260" y="89519"/>
                  </a:lnTo>
                  <a:lnTo>
                    <a:pt x="12419" y="89330"/>
                  </a:lnTo>
                  <a:lnTo>
                    <a:pt x="16213" y="89293"/>
                  </a:lnTo>
                  <a:lnTo>
                    <a:pt x="17742" y="89308"/>
                  </a:lnTo>
                  <a:lnTo>
                    <a:pt x="24087" y="89467"/>
                  </a:lnTo>
                  <a:lnTo>
                    <a:pt x="24567" y="89479"/>
                  </a:lnTo>
                  <a:lnTo>
                    <a:pt x="34021" y="89483"/>
                  </a:lnTo>
                  <a:lnTo>
                    <a:pt x="37290" y="89312"/>
                  </a:lnTo>
                  <a:lnTo>
                    <a:pt x="37467" y="89302"/>
                  </a:lnTo>
                  <a:lnTo>
                    <a:pt x="45213" y="88418"/>
                  </a:lnTo>
                  <a:lnTo>
                    <a:pt x="50772" y="88021"/>
                  </a:lnTo>
                  <a:lnTo>
                    <a:pt x="59407" y="92020"/>
                  </a:lnTo>
                  <a:lnTo>
                    <a:pt x="61032" y="93400"/>
                  </a:lnTo>
                  <a:lnTo>
                    <a:pt x="63458" y="95462"/>
                  </a:lnTo>
                  <a:lnTo>
                    <a:pt x="63570" y="95557"/>
                  </a:lnTo>
                  <a:lnTo>
                    <a:pt x="63844" y="95790"/>
                  </a:lnTo>
                  <a:lnTo>
                    <a:pt x="76903" y="93678"/>
                  </a:lnTo>
                  <a:lnTo>
                    <a:pt x="81881" y="92876"/>
                  </a:lnTo>
                  <a:lnTo>
                    <a:pt x="82595" y="92361"/>
                  </a:lnTo>
                  <a:lnTo>
                    <a:pt x="83745" y="91532"/>
                  </a:lnTo>
                  <a:lnTo>
                    <a:pt x="84303" y="91129"/>
                  </a:lnTo>
                  <a:lnTo>
                    <a:pt x="88070" y="87183"/>
                  </a:lnTo>
                  <a:lnTo>
                    <a:pt x="89670" y="85353"/>
                  </a:lnTo>
                  <a:lnTo>
                    <a:pt x="91687" y="83046"/>
                  </a:lnTo>
                  <a:lnTo>
                    <a:pt x="93269" y="81043"/>
                  </a:lnTo>
                  <a:lnTo>
                    <a:pt x="96683" y="76721"/>
                  </a:lnTo>
                  <a:lnTo>
                    <a:pt x="103178" y="69319"/>
                  </a:lnTo>
                  <a:lnTo>
                    <a:pt x="107198" y="64741"/>
                  </a:lnTo>
                  <a:lnTo>
                    <a:pt x="110139" y="63495"/>
                  </a:lnTo>
                  <a:lnTo>
                    <a:pt x="111659" y="62851"/>
                  </a:lnTo>
                  <a:lnTo>
                    <a:pt x="117383" y="64453"/>
                  </a:lnTo>
                  <a:lnTo>
                    <a:pt x="144356" y="53667"/>
                  </a:lnTo>
                  <a:lnTo>
                    <a:pt x="148586" y="51166"/>
                  </a:lnTo>
                  <a:lnTo>
                    <a:pt x="161783" y="42027"/>
                  </a:lnTo>
                  <a:lnTo>
                    <a:pt x="166809" y="38534"/>
                  </a:lnTo>
                  <a:lnTo>
                    <a:pt x="170209" y="34978"/>
                  </a:lnTo>
                  <a:lnTo>
                    <a:pt x="178244" y="27175"/>
                  </a:lnTo>
                  <a:lnTo>
                    <a:pt x="182209" y="23824"/>
                  </a:lnTo>
                  <a:lnTo>
                    <a:pt x="186370" y="20700"/>
                  </a:lnTo>
                  <a:lnTo>
                    <a:pt x="248633" y="5883"/>
                  </a:lnTo>
                  <a:lnTo>
                    <a:pt x="260186" y="2810"/>
                  </a:lnTo>
                  <a:lnTo>
                    <a:pt x="269938" y="0"/>
                  </a:lnTo>
                  <a:lnTo>
                    <a:pt x="310787" y="3965"/>
                  </a:lnTo>
                  <a:lnTo>
                    <a:pt x="499841" y="9047"/>
                  </a:lnTo>
                  <a:lnTo>
                    <a:pt x="503258" y="905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" name="pl737"/>
            <p:cNvSpPr/>
            <p:nvPr/>
          </p:nvSpPr>
          <p:spPr>
            <a:xfrm>
              <a:off x="3175004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" name="pt738"/>
            <p:cNvSpPr/>
            <p:nvPr/>
          </p:nvSpPr>
          <p:spPr>
            <a:xfrm>
              <a:off x="3231910" y="34049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" name="pt739"/>
            <p:cNvSpPr/>
            <p:nvPr/>
          </p:nvSpPr>
          <p:spPr>
            <a:xfrm>
              <a:off x="3279701" y="33215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" name="pt740"/>
            <p:cNvSpPr/>
            <p:nvPr/>
          </p:nvSpPr>
          <p:spPr>
            <a:xfrm>
              <a:off x="3180763" y="3263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" name="pt741"/>
            <p:cNvSpPr/>
            <p:nvPr/>
          </p:nvSpPr>
          <p:spPr>
            <a:xfrm>
              <a:off x="3350747" y="33037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" name="pt742"/>
            <p:cNvSpPr/>
            <p:nvPr/>
          </p:nvSpPr>
          <p:spPr>
            <a:xfrm>
              <a:off x="3284162" y="3329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" name="pt743"/>
            <p:cNvSpPr/>
            <p:nvPr/>
          </p:nvSpPr>
          <p:spPr>
            <a:xfrm>
              <a:off x="3184922" y="33051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" name="pt744"/>
            <p:cNvSpPr/>
            <p:nvPr/>
          </p:nvSpPr>
          <p:spPr>
            <a:xfrm>
              <a:off x="3217716" y="33183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" name="pt745"/>
            <p:cNvSpPr/>
            <p:nvPr/>
          </p:nvSpPr>
          <p:spPr>
            <a:xfrm>
              <a:off x="3188716" y="34145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" name="pt746"/>
            <p:cNvSpPr/>
            <p:nvPr/>
          </p:nvSpPr>
          <p:spPr>
            <a:xfrm>
              <a:off x="3236347" y="32999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" name="pt747"/>
            <p:cNvSpPr/>
            <p:nvPr/>
          </p:nvSpPr>
          <p:spPr>
            <a:xfrm>
              <a:off x="3197070" y="34565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" name="pt748"/>
            <p:cNvSpPr/>
            <p:nvPr/>
          </p:nvSpPr>
          <p:spPr>
            <a:xfrm>
              <a:off x="3260573" y="32950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" name="pt749"/>
            <p:cNvSpPr/>
            <p:nvPr/>
          </p:nvSpPr>
          <p:spPr>
            <a:xfrm>
              <a:off x="3354712" y="32913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" name="pt750"/>
            <p:cNvSpPr/>
            <p:nvPr/>
          </p:nvSpPr>
          <p:spPr>
            <a:xfrm>
              <a:off x="3432689" y="33169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" name="pt751"/>
            <p:cNvSpPr/>
            <p:nvPr/>
          </p:nvSpPr>
          <p:spPr>
            <a:xfrm>
              <a:off x="3262173" y="3406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" name="pt752"/>
            <p:cNvSpPr/>
            <p:nvPr/>
          </p:nvSpPr>
          <p:spPr>
            <a:xfrm>
              <a:off x="3265772" y="37018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" name="pt753"/>
            <p:cNvSpPr/>
            <p:nvPr/>
          </p:nvSpPr>
          <p:spPr>
            <a:xfrm>
              <a:off x="3236073" y="37192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" name="pt754"/>
            <p:cNvSpPr/>
            <p:nvPr/>
          </p:nvSpPr>
          <p:spPr>
            <a:xfrm>
              <a:off x="3255098" y="32367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" name="pt755"/>
            <p:cNvSpPr/>
            <p:nvPr/>
          </p:nvSpPr>
          <p:spPr>
            <a:xfrm>
              <a:off x="3254384" y="33062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" name="pt756"/>
            <p:cNvSpPr/>
            <p:nvPr/>
          </p:nvSpPr>
          <p:spPr>
            <a:xfrm>
              <a:off x="3275681" y="32788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" name="pt757"/>
            <p:cNvSpPr/>
            <p:nvPr/>
          </p:nvSpPr>
          <p:spPr>
            <a:xfrm>
              <a:off x="3235961" y="33612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" name="pt758"/>
            <p:cNvSpPr/>
            <p:nvPr/>
          </p:nvSpPr>
          <p:spPr>
            <a:xfrm>
              <a:off x="3342712" y="34027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" name="pt759"/>
            <p:cNvSpPr/>
            <p:nvPr/>
          </p:nvSpPr>
          <p:spPr>
            <a:xfrm>
              <a:off x="3206524" y="33637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" name="pt760"/>
            <p:cNvSpPr/>
            <p:nvPr/>
          </p:nvSpPr>
          <p:spPr>
            <a:xfrm>
              <a:off x="3249406" y="32695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" name="pt761"/>
            <p:cNvSpPr/>
            <p:nvPr/>
          </p:nvSpPr>
          <p:spPr>
            <a:xfrm>
              <a:off x="3209970" y="3308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" name="pt762"/>
            <p:cNvSpPr/>
            <p:nvPr/>
          </p:nvSpPr>
          <p:spPr>
            <a:xfrm>
              <a:off x="3264190" y="3317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" name="pt763"/>
            <p:cNvSpPr/>
            <p:nvPr/>
          </p:nvSpPr>
          <p:spPr>
            <a:xfrm>
              <a:off x="3223275" y="33550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" name="pt764"/>
            <p:cNvSpPr/>
            <p:nvPr/>
          </p:nvSpPr>
          <p:spPr>
            <a:xfrm>
              <a:off x="3358873" y="33091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5" name="pt765"/>
            <p:cNvSpPr/>
            <p:nvPr/>
          </p:nvSpPr>
          <p:spPr>
            <a:xfrm>
              <a:off x="3289886" y="3235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6" name="pt766"/>
            <p:cNvSpPr/>
            <p:nvPr/>
          </p:nvSpPr>
          <p:spPr>
            <a:xfrm>
              <a:off x="3483290" y="37386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7" name="pt767"/>
            <p:cNvSpPr/>
            <p:nvPr/>
          </p:nvSpPr>
          <p:spPr>
            <a:xfrm>
              <a:off x="3269186" y="37332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8" name="pt768"/>
            <p:cNvSpPr/>
            <p:nvPr/>
          </p:nvSpPr>
          <p:spPr>
            <a:xfrm>
              <a:off x="3672344" y="33650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9" name="pt769"/>
            <p:cNvSpPr/>
            <p:nvPr/>
          </p:nvSpPr>
          <p:spPr>
            <a:xfrm>
              <a:off x="3675761" y="3370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0" name="pt770"/>
            <p:cNvSpPr/>
            <p:nvPr/>
          </p:nvSpPr>
          <p:spPr>
            <a:xfrm>
              <a:off x="3421136" y="33747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1" name="pt771"/>
            <p:cNvSpPr/>
            <p:nvPr/>
          </p:nvSpPr>
          <p:spPr>
            <a:xfrm>
              <a:off x="3442441" y="3349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2" name="pt772"/>
            <p:cNvSpPr/>
            <p:nvPr/>
          </p:nvSpPr>
          <p:spPr>
            <a:xfrm>
              <a:off x="3190245" y="34250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3" name="pt773"/>
            <p:cNvSpPr/>
            <p:nvPr/>
          </p:nvSpPr>
          <p:spPr>
            <a:xfrm>
              <a:off x="3173651" y="34707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4" name="pt774"/>
            <p:cNvSpPr/>
            <p:nvPr/>
          </p:nvSpPr>
          <p:spPr>
            <a:xfrm>
              <a:off x="3172503" y="34378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5" name="pt775"/>
            <p:cNvSpPr/>
            <p:nvPr/>
          </p:nvSpPr>
          <p:spPr>
            <a:xfrm>
              <a:off x="3209793" y="34337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6" name="pt776"/>
            <p:cNvSpPr/>
            <p:nvPr/>
          </p:nvSpPr>
          <p:spPr>
            <a:xfrm>
              <a:off x="3256248" y="33742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7" name="pt777"/>
            <p:cNvSpPr/>
            <p:nvPr/>
          </p:nvSpPr>
          <p:spPr>
            <a:xfrm>
              <a:off x="3256806" y="32776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8" name="pt778"/>
            <p:cNvSpPr/>
            <p:nvPr/>
          </p:nvSpPr>
          <p:spPr>
            <a:xfrm>
              <a:off x="3233535" y="33071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9" name="pt779"/>
            <p:cNvSpPr/>
            <p:nvPr/>
          </p:nvSpPr>
          <p:spPr>
            <a:xfrm>
              <a:off x="3321089" y="32948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0" name="pt780"/>
            <p:cNvSpPr/>
            <p:nvPr/>
          </p:nvSpPr>
          <p:spPr>
            <a:xfrm>
              <a:off x="3316859" y="32964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1" name="pt781"/>
            <p:cNvSpPr/>
            <p:nvPr/>
          </p:nvSpPr>
          <p:spPr>
            <a:xfrm>
              <a:off x="3282642" y="33441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2" name="pt782"/>
            <p:cNvSpPr/>
            <p:nvPr/>
          </p:nvSpPr>
          <p:spPr>
            <a:xfrm>
              <a:off x="3334286" y="33727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3" name="pt783"/>
            <p:cNvSpPr/>
            <p:nvPr/>
          </p:nvSpPr>
          <p:spPr>
            <a:xfrm>
              <a:off x="3196590" y="33215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4" name="pt784"/>
            <p:cNvSpPr/>
            <p:nvPr/>
          </p:nvSpPr>
          <p:spPr>
            <a:xfrm>
              <a:off x="3339312" y="34784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5" name="pl785"/>
            <p:cNvSpPr/>
            <p:nvPr/>
          </p:nvSpPr>
          <p:spPr>
            <a:xfrm>
              <a:off x="3195134" y="3333444"/>
              <a:ext cx="503258" cy="108232"/>
            </a:xfrm>
            <a:custGeom>
              <a:avLst/>
              <a:gdLst/>
              <a:ahLst/>
              <a:cxnLst/>
              <a:rect l="0" t="0" r="0" b="0"/>
              <a:pathLst>
                <a:path w="503258" h="108232">
                  <a:moveTo>
                    <a:pt x="0" y="108232"/>
                  </a:moveTo>
                  <a:lnTo>
                    <a:pt x="1148" y="106574"/>
                  </a:lnTo>
                  <a:lnTo>
                    <a:pt x="8260" y="96373"/>
                  </a:lnTo>
                  <a:lnTo>
                    <a:pt x="12419" y="90426"/>
                  </a:lnTo>
                  <a:lnTo>
                    <a:pt x="16213" y="85001"/>
                  </a:lnTo>
                  <a:lnTo>
                    <a:pt x="17742" y="82815"/>
                  </a:lnTo>
                  <a:lnTo>
                    <a:pt x="24087" y="73757"/>
                  </a:lnTo>
                  <a:lnTo>
                    <a:pt x="24567" y="73071"/>
                  </a:lnTo>
                  <a:lnTo>
                    <a:pt x="34021" y="59633"/>
                  </a:lnTo>
                  <a:lnTo>
                    <a:pt x="37290" y="55015"/>
                  </a:lnTo>
                  <a:lnTo>
                    <a:pt x="37467" y="54766"/>
                  </a:lnTo>
                  <a:lnTo>
                    <a:pt x="45213" y="43977"/>
                  </a:lnTo>
                  <a:lnTo>
                    <a:pt x="50772" y="36634"/>
                  </a:lnTo>
                  <a:lnTo>
                    <a:pt x="59407" y="27085"/>
                  </a:lnTo>
                  <a:lnTo>
                    <a:pt x="61032" y="25236"/>
                  </a:lnTo>
                  <a:lnTo>
                    <a:pt x="63458" y="22475"/>
                  </a:lnTo>
                  <a:lnTo>
                    <a:pt x="63570" y="22348"/>
                  </a:lnTo>
                  <a:lnTo>
                    <a:pt x="63844" y="22035"/>
                  </a:lnTo>
                  <a:lnTo>
                    <a:pt x="76903" y="12679"/>
                  </a:lnTo>
                  <a:lnTo>
                    <a:pt x="81881" y="8660"/>
                  </a:lnTo>
                  <a:lnTo>
                    <a:pt x="82595" y="8174"/>
                  </a:lnTo>
                  <a:lnTo>
                    <a:pt x="83745" y="7391"/>
                  </a:lnTo>
                  <a:lnTo>
                    <a:pt x="84303" y="7011"/>
                  </a:lnTo>
                  <a:lnTo>
                    <a:pt x="88070" y="4797"/>
                  </a:lnTo>
                  <a:lnTo>
                    <a:pt x="89670" y="3933"/>
                  </a:lnTo>
                  <a:lnTo>
                    <a:pt x="91687" y="2843"/>
                  </a:lnTo>
                  <a:lnTo>
                    <a:pt x="93269" y="2069"/>
                  </a:lnTo>
                  <a:lnTo>
                    <a:pt x="96683" y="399"/>
                  </a:lnTo>
                  <a:lnTo>
                    <a:pt x="103178" y="0"/>
                  </a:lnTo>
                  <a:lnTo>
                    <a:pt x="107198" y="17"/>
                  </a:lnTo>
                  <a:lnTo>
                    <a:pt x="110139" y="1486"/>
                  </a:lnTo>
                  <a:lnTo>
                    <a:pt x="111659" y="2245"/>
                  </a:lnTo>
                  <a:lnTo>
                    <a:pt x="117383" y="6120"/>
                  </a:lnTo>
                  <a:lnTo>
                    <a:pt x="144356" y="11143"/>
                  </a:lnTo>
                  <a:lnTo>
                    <a:pt x="148586" y="11852"/>
                  </a:lnTo>
                  <a:lnTo>
                    <a:pt x="161783" y="14977"/>
                  </a:lnTo>
                  <a:lnTo>
                    <a:pt x="166809" y="16377"/>
                  </a:lnTo>
                  <a:lnTo>
                    <a:pt x="170209" y="17303"/>
                  </a:lnTo>
                  <a:lnTo>
                    <a:pt x="178244" y="19057"/>
                  </a:lnTo>
                  <a:lnTo>
                    <a:pt x="182209" y="19833"/>
                  </a:lnTo>
                  <a:lnTo>
                    <a:pt x="186370" y="20683"/>
                  </a:lnTo>
                  <a:lnTo>
                    <a:pt x="248633" y="32693"/>
                  </a:lnTo>
                  <a:lnTo>
                    <a:pt x="260186" y="34912"/>
                  </a:lnTo>
                  <a:lnTo>
                    <a:pt x="269938" y="36757"/>
                  </a:lnTo>
                  <a:lnTo>
                    <a:pt x="310787" y="38620"/>
                  </a:lnTo>
                  <a:lnTo>
                    <a:pt x="499841" y="57735"/>
                  </a:lnTo>
                  <a:lnTo>
                    <a:pt x="503258" y="5811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6" name="pl786"/>
            <p:cNvSpPr/>
            <p:nvPr/>
          </p:nvSpPr>
          <p:spPr>
            <a:xfrm>
              <a:off x="3175004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7" name="pt787"/>
            <p:cNvSpPr/>
            <p:nvPr/>
          </p:nvSpPr>
          <p:spPr>
            <a:xfrm>
              <a:off x="3231910" y="4071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8" name="pt788"/>
            <p:cNvSpPr/>
            <p:nvPr/>
          </p:nvSpPr>
          <p:spPr>
            <a:xfrm>
              <a:off x="3279701" y="40833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9" name="pt789"/>
            <p:cNvSpPr/>
            <p:nvPr/>
          </p:nvSpPr>
          <p:spPr>
            <a:xfrm>
              <a:off x="3180763" y="41301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0" name="pt790"/>
            <p:cNvSpPr/>
            <p:nvPr/>
          </p:nvSpPr>
          <p:spPr>
            <a:xfrm>
              <a:off x="3350747" y="415592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1" name="pt791"/>
            <p:cNvSpPr/>
            <p:nvPr/>
          </p:nvSpPr>
          <p:spPr>
            <a:xfrm>
              <a:off x="3284162" y="42074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2" name="pt792"/>
            <p:cNvSpPr/>
            <p:nvPr/>
          </p:nvSpPr>
          <p:spPr>
            <a:xfrm>
              <a:off x="3184922" y="41895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3" name="pt793"/>
            <p:cNvSpPr/>
            <p:nvPr/>
          </p:nvSpPr>
          <p:spPr>
            <a:xfrm>
              <a:off x="3217716" y="42159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4" name="pt794"/>
            <p:cNvSpPr/>
            <p:nvPr/>
          </p:nvSpPr>
          <p:spPr>
            <a:xfrm>
              <a:off x="3188716" y="42575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5" name="pt795"/>
            <p:cNvSpPr/>
            <p:nvPr/>
          </p:nvSpPr>
          <p:spPr>
            <a:xfrm>
              <a:off x="3236347" y="4251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6" name="pt796"/>
            <p:cNvSpPr/>
            <p:nvPr/>
          </p:nvSpPr>
          <p:spPr>
            <a:xfrm>
              <a:off x="3197070" y="42210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7" name="pt797"/>
            <p:cNvSpPr/>
            <p:nvPr/>
          </p:nvSpPr>
          <p:spPr>
            <a:xfrm>
              <a:off x="3260573" y="42152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8" name="pt798"/>
            <p:cNvSpPr/>
            <p:nvPr/>
          </p:nvSpPr>
          <p:spPr>
            <a:xfrm>
              <a:off x="3354712" y="41585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9" name="pt799"/>
            <p:cNvSpPr/>
            <p:nvPr/>
          </p:nvSpPr>
          <p:spPr>
            <a:xfrm>
              <a:off x="3432689" y="42342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0" name="pt800"/>
            <p:cNvSpPr/>
            <p:nvPr/>
          </p:nvSpPr>
          <p:spPr>
            <a:xfrm>
              <a:off x="3262173" y="4280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1" name="pt801"/>
            <p:cNvSpPr/>
            <p:nvPr/>
          </p:nvSpPr>
          <p:spPr>
            <a:xfrm>
              <a:off x="3265772" y="42821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2" name="pt802"/>
            <p:cNvSpPr/>
            <p:nvPr/>
          </p:nvSpPr>
          <p:spPr>
            <a:xfrm>
              <a:off x="3236073" y="42157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3" name="pt803"/>
            <p:cNvSpPr/>
            <p:nvPr/>
          </p:nvSpPr>
          <p:spPr>
            <a:xfrm>
              <a:off x="3255098" y="42044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4" name="pt804"/>
            <p:cNvSpPr/>
            <p:nvPr/>
          </p:nvSpPr>
          <p:spPr>
            <a:xfrm>
              <a:off x="3254384" y="39960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5" name="pt805"/>
            <p:cNvSpPr/>
            <p:nvPr/>
          </p:nvSpPr>
          <p:spPr>
            <a:xfrm>
              <a:off x="3275681" y="40533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6" name="pt806"/>
            <p:cNvSpPr/>
            <p:nvPr/>
          </p:nvSpPr>
          <p:spPr>
            <a:xfrm>
              <a:off x="3235961" y="3991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7" name="pt807"/>
            <p:cNvSpPr/>
            <p:nvPr/>
          </p:nvSpPr>
          <p:spPr>
            <a:xfrm>
              <a:off x="3342712" y="4035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8" name="pt808"/>
            <p:cNvSpPr/>
            <p:nvPr/>
          </p:nvSpPr>
          <p:spPr>
            <a:xfrm>
              <a:off x="3206524" y="4014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9" name="pt809"/>
            <p:cNvSpPr/>
            <p:nvPr/>
          </p:nvSpPr>
          <p:spPr>
            <a:xfrm>
              <a:off x="3249406" y="3990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0" name="pt810"/>
            <p:cNvSpPr/>
            <p:nvPr/>
          </p:nvSpPr>
          <p:spPr>
            <a:xfrm>
              <a:off x="3209970" y="39518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1" name="pt811"/>
            <p:cNvSpPr/>
            <p:nvPr/>
          </p:nvSpPr>
          <p:spPr>
            <a:xfrm>
              <a:off x="3264190" y="38655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2" name="pt812"/>
            <p:cNvSpPr/>
            <p:nvPr/>
          </p:nvSpPr>
          <p:spPr>
            <a:xfrm>
              <a:off x="3223275" y="39323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3" name="pt813"/>
            <p:cNvSpPr/>
            <p:nvPr/>
          </p:nvSpPr>
          <p:spPr>
            <a:xfrm>
              <a:off x="3358873" y="3801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4" name="pt814"/>
            <p:cNvSpPr/>
            <p:nvPr/>
          </p:nvSpPr>
          <p:spPr>
            <a:xfrm>
              <a:off x="3289886" y="37789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5" name="pt815"/>
            <p:cNvSpPr/>
            <p:nvPr/>
          </p:nvSpPr>
          <p:spPr>
            <a:xfrm>
              <a:off x="3483290" y="380642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6" name="pt816"/>
            <p:cNvSpPr/>
            <p:nvPr/>
          </p:nvSpPr>
          <p:spPr>
            <a:xfrm>
              <a:off x="3269186" y="38428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7" name="pt817"/>
            <p:cNvSpPr/>
            <p:nvPr/>
          </p:nvSpPr>
          <p:spPr>
            <a:xfrm>
              <a:off x="3672344" y="40553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8" name="pt818"/>
            <p:cNvSpPr/>
            <p:nvPr/>
          </p:nvSpPr>
          <p:spPr>
            <a:xfrm>
              <a:off x="3675761" y="40765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9" name="pt819"/>
            <p:cNvSpPr/>
            <p:nvPr/>
          </p:nvSpPr>
          <p:spPr>
            <a:xfrm>
              <a:off x="3421136" y="4140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0" name="pt820"/>
            <p:cNvSpPr/>
            <p:nvPr/>
          </p:nvSpPr>
          <p:spPr>
            <a:xfrm>
              <a:off x="3442441" y="41524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1" name="pt821"/>
            <p:cNvSpPr/>
            <p:nvPr/>
          </p:nvSpPr>
          <p:spPr>
            <a:xfrm>
              <a:off x="3190245" y="41587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2" name="pt822"/>
            <p:cNvSpPr/>
            <p:nvPr/>
          </p:nvSpPr>
          <p:spPr>
            <a:xfrm>
              <a:off x="3173651" y="4207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3" name="pt823"/>
            <p:cNvSpPr/>
            <p:nvPr/>
          </p:nvSpPr>
          <p:spPr>
            <a:xfrm>
              <a:off x="3172503" y="42134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4" name="pt824"/>
            <p:cNvSpPr/>
            <p:nvPr/>
          </p:nvSpPr>
          <p:spPr>
            <a:xfrm>
              <a:off x="3209793" y="42296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5" name="pt825"/>
            <p:cNvSpPr/>
            <p:nvPr/>
          </p:nvSpPr>
          <p:spPr>
            <a:xfrm>
              <a:off x="3256248" y="42814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6" name="pt826"/>
            <p:cNvSpPr/>
            <p:nvPr/>
          </p:nvSpPr>
          <p:spPr>
            <a:xfrm>
              <a:off x="3256806" y="42620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7" name="pt827"/>
            <p:cNvSpPr/>
            <p:nvPr/>
          </p:nvSpPr>
          <p:spPr>
            <a:xfrm>
              <a:off x="3233535" y="42559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8" name="pt828"/>
            <p:cNvSpPr/>
            <p:nvPr/>
          </p:nvSpPr>
          <p:spPr>
            <a:xfrm>
              <a:off x="3321089" y="42545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9" name="pt829"/>
            <p:cNvSpPr/>
            <p:nvPr/>
          </p:nvSpPr>
          <p:spPr>
            <a:xfrm>
              <a:off x="3316859" y="42600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0" name="pt830"/>
            <p:cNvSpPr/>
            <p:nvPr/>
          </p:nvSpPr>
          <p:spPr>
            <a:xfrm>
              <a:off x="3282642" y="42736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1" name="pt831"/>
            <p:cNvSpPr/>
            <p:nvPr/>
          </p:nvSpPr>
          <p:spPr>
            <a:xfrm>
              <a:off x="3334286" y="42762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2" name="pt832"/>
            <p:cNvSpPr/>
            <p:nvPr/>
          </p:nvSpPr>
          <p:spPr>
            <a:xfrm>
              <a:off x="3196590" y="41563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3" name="pt833"/>
            <p:cNvSpPr/>
            <p:nvPr/>
          </p:nvSpPr>
          <p:spPr>
            <a:xfrm>
              <a:off x="3339312" y="42768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4" name="pl834"/>
            <p:cNvSpPr/>
            <p:nvPr/>
          </p:nvSpPr>
          <p:spPr>
            <a:xfrm>
              <a:off x="3195134" y="4069519"/>
              <a:ext cx="503258" cy="138157"/>
            </a:xfrm>
            <a:custGeom>
              <a:avLst/>
              <a:gdLst/>
              <a:ahLst/>
              <a:cxnLst/>
              <a:rect l="0" t="0" r="0" b="0"/>
              <a:pathLst>
                <a:path w="503258" h="138157">
                  <a:moveTo>
                    <a:pt x="0" y="138157"/>
                  </a:moveTo>
                  <a:lnTo>
                    <a:pt x="1148" y="136919"/>
                  </a:lnTo>
                  <a:lnTo>
                    <a:pt x="8260" y="129555"/>
                  </a:lnTo>
                  <a:lnTo>
                    <a:pt x="12419" y="125505"/>
                  </a:lnTo>
                  <a:lnTo>
                    <a:pt x="16213" y="121990"/>
                  </a:lnTo>
                  <a:lnTo>
                    <a:pt x="17742" y="120624"/>
                  </a:lnTo>
                  <a:lnTo>
                    <a:pt x="24087" y="115264"/>
                  </a:lnTo>
                  <a:lnTo>
                    <a:pt x="24567" y="114877"/>
                  </a:lnTo>
                  <a:lnTo>
                    <a:pt x="34021" y="107669"/>
                  </a:lnTo>
                  <a:lnTo>
                    <a:pt x="37290" y="105258"/>
                  </a:lnTo>
                  <a:lnTo>
                    <a:pt x="37467" y="105127"/>
                  </a:lnTo>
                  <a:lnTo>
                    <a:pt x="45213" y="99151"/>
                  </a:lnTo>
                  <a:lnTo>
                    <a:pt x="50772" y="94227"/>
                  </a:lnTo>
                  <a:lnTo>
                    <a:pt x="59407" y="89728"/>
                  </a:lnTo>
                  <a:lnTo>
                    <a:pt x="61032" y="88979"/>
                  </a:lnTo>
                  <a:lnTo>
                    <a:pt x="63458" y="87860"/>
                  </a:lnTo>
                  <a:lnTo>
                    <a:pt x="63570" y="87809"/>
                  </a:lnTo>
                  <a:lnTo>
                    <a:pt x="63844" y="87682"/>
                  </a:lnTo>
                  <a:lnTo>
                    <a:pt x="76903" y="89641"/>
                  </a:lnTo>
                  <a:lnTo>
                    <a:pt x="81881" y="90453"/>
                  </a:lnTo>
                  <a:lnTo>
                    <a:pt x="82595" y="90581"/>
                  </a:lnTo>
                  <a:lnTo>
                    <a:pt x="83745" y="90788"/>
                  </a:lnTo>
                  <a:lnTo>
                    <a:pt x="84303" y="90888"/>
                  </a:lnTo>
                  <a:lnTo>
                    <a:pt x="88070" y="92731"/>
                  </a:lnTo>
                  <a:lnTo>
                    <a:pt x="89670" y="94028"/>
                  </a:lnTo>
                  <a:lnTo>
                    <a:pt x="91687" y="95662"/>
                  </a:lnTo>
                  <a:lnTo>
                    <a:pt x="93269" y="96918"/>
                  </a:lnTo>
                  <a:lnTo>
                    <a:pt x="96683" y="99628"/>
                  </a:lnTo>
                  <a:lnTo>
                    <a:pt x="103178" y="108533"/>
                  </a:lnTo>
                  <a:lnTo>
                    <a:pt x="107198" y="112751"/>
                  </a:lnTo>
                  <a:lnTo>
                    <a:pt x="110139" y="116027"/>
                  </a:lnTo>
                  <a:lnTo>
                    <a:pt x="111659" y="117721"/>
                  </a:lnTo>
                  <a:lnTo>
                    <a:pt x="117383" y="119627"/>
                  </a:lnTo>
                  <a:lnTo>
                    <a:pt x="144356" y="113467"/>
                  </a:lnTo>
                  <a:lnTo>
                    <a:pt x="148586" y="113627"/>
                  </a:lnTo>
                  <a:lnTo>
                    <a:pt x="161783" y="113267"/>
                  </a:lnTo>
                  <a:lnTo>
                    <a:pt x="166809" y="113527"/>
                  </a:lnTo>
                  <a:lnTo>
                    <a:pt x="170209" y="113872"/>
                  </a:lnTo>
                  <a:lnTo>
                    <a:pt x="178244" y="115320"/>
                  </a:lnTo>
                  <a:lnTo>
                    <a:pt x="182209" y="115988"/>
                  </a:lnTo>
                  <a:lnTo>
                    <a:pt x="186370" y="116558"/>
                  </a:lnTo>
                  <a:lnTo>
                    <a:pt x="248633" y="61070"/>
                  </a:lnTo>
                  <a:lnTo>
                    <a:pt x="260186" y="49884"/>
                  </a:lnTo>
                  <a:lnTo>
                    <a:pt x="269938" y="40863"/>
                  </a:lnTo>
                  <a:lnTo>
                    <a:pt x="310787" y="35739"/>
                  </a:lnTo>
                  <a:lnTo>
                    <a:pt x="499841" y="838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5" name="pl835"/>
            <p:cNvSpPr/>
            <p:nvPr/>
          </p:nvSpPr>
          <p:spPr>
            <a:xfrm>
              <a:off x="3175004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6" name="pt836"/>
            <p:cNvSpPr/>
            <p:nvPr/>
          </p:nvSpPr>
          <p:spPr>
            <a:xfrm>
              <a:off x="3231910" y="4758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7" name="pt837"/>
            <p:cNvSpPr/>
            <p:nvPr/>
          </p:nvSpPr>
          <p:spPr>
            <a:xfrm>
              <a:off x="3279701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8" name="pt838"/>
            <p:cNvSpPr/>
            <p:nvPr/>
          </p:nvSpPr>
          <p:spPr>
            <a:xfrm>
              <a:off x="3180763" y="45204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9" name="pt839"/>
            <p:cNvSpPr/>
            <p:nvPr/>
          </p:nvSpPr>
          <p:spPr>
            <a:xfrm>
              <a:off x="3350747" y="45868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0" name="pt840"/>
            <p:cNvSpPr/>
            <p:nvPr/>
          </p:nvSpPr>
          <p:spPr>
            <a:xfrm>
              <a:off x="3284162" y="47418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1" name="pt841"/>
            <p:cNvSpPr/>
            <p:nvPr/>
          </p:nvSpPr>
          <p:spPr>
            <a:xfrm>
              <a:off x="3184922" y="47021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2" name="pt842"/>
            <p:cNvSpPr/>
            <p:nvPr/>
          </p:nvSpPr>
          <p:spPr>
            <a:xfrm>
              <a:off x="3217716" y="4654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3" name="pt843"/>
            <p:cNvSpPr/>
            <p:nvPr/>
          </p:nvSpPr>
          <p:spPr>
            <a:xfrm>
              <a:off x="3188716" y="46847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4" name="pt844"/>
            <p:cNvSpPr/>
            <p:nvPr/>
          </p:nvSpPr>
          <p:spPr>
            <a:xfrm>
              <a:off x="3236347" y="4606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5" name="pt845"/>
            <p:cNvSpPr/>
            <p:nvPr/>
          </p:nvSpPr>
          <p:spPr>
            <a:xfrm>
              <a:off x="3197070" y="46800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6" name="pt846"/>
            <p:cNvSpPr/>
            <p:nvPr/>
          </p:nvSpPr>
          <p:spPr>
            <a:xfrm>
              <a:off x="3260573" y="45347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7" name="pt847"/>
            <p:cNvSpPr/>
            <p:nvPr/>
          </p:nvSpPr>
          <p:spPr>
            <a:xfrm>
              <a:off x="3354712" y="46925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8" name="pt848"/>
            <p:cNvSpPr/>
            <p:nvPr/>
          </p:nvSpPr>
          <p:spPr>
            <a:xfrm>
              <a:off x="3432689" y="46429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9" name="pt849"/>
            <p:cNvSpPr/>
            <p:nvPr/>
          </p:nvSpPr>
          <p:spPr>
            <a:xfrm>
              <a:off x="3262173" y="45279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0" name="pt850"/>
            <p:cNvSpPr/>
            <p:nvPr/>
          </p:nvSpPr>
          <p:spPr>
            <a:xfrm>
              <a:off x="3265772" y="45706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1" name="pt851"/>
            <p:cNvSpPr/>
            <p:nvPr/>
          </p:nvSpPr>
          <p:spPr>
            <a:xfrm>
              <a:off x="3236073" y="45506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2" name="pt852"/>
            <p:cNvSpPr/>
            <p:nvPr/>
          </p:nvSpPr>
          <p:spPr>
            <a:xfrm>
              <a:off x="3255098" y="47859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3" name="pt853"/>
            <p:cNvSpPr/>
            <p:nvPr/>
          </p:nvSpPr>
          <p:spPr>
            <a:xfrm>
              <a:off x="3254384" y="46132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4" name="pt854"/>
            <p:cNvSpPr/>
            <p:nvPr/>
          </p:nvSpPr>
          <p:spPr>
            <a:xfrm>
              <a:off x="3275681" y="44557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5" name="pt855"/>
            <p:cNvSpPr/>
            <p:nvPr/>
          </p:nvSpPr>
          <p:spPr>
            <a:xfrm>
              <a:off x="3235961" y="463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6" name="pt856"/>
            <p:cNvSpPr/>
            <p:nvPr/>
          </p:nvSpPr>
          <p:spPr>
            <a:xfrm>
              <a:off x="3342712" y="46288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7" name="pt857"/>
            <p:cNvSpPr/>
            <p:nvPr/>
          </p:nvSpPr>
          <p:spPr>
            <a:xfrm>
              <a:off x="3206524" y="4736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8" name="pt858"/>
            <p:cNvSpPr/>
            <p:nvPr/>
          </p:nvSpPr>
          <p:spPr>
            <a:xfrm>
              <a:off x="3249406" y="465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9" name="pt859"/>
            <p:cNvSpPr/>
            <p:nvPr/>
          </p:nvSpPr>
          <p:spPr>
            <a:xfrm>
              <a:off x="3209970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0" name="pt860"/>
            <p:cNvSpPr/>
            <p:nvPr/>
          </p:nvSpPr>
          <p:spPr>
            <a:xfrm>
              <a:off x="3264190" y="46865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1" name="pt861"/>
            <p:cNvSpPr/>
            <p:nvPr/>
          </p:nvSpPr>
          <p:spPr>
            <a:xfrm>
              <a:off x="3223275" y="46653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2" name="pt862"/>
            <p:cNvSpPr/>
            <p:nvPr/>
          </p:nvSpPr>
          <p:spPr>
            <a:xfrm>
              <a:off x="3358873" y="4733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3" name="pt863"/>
            <p:cNvSpPr/>
            <p:nvPr/>
          </p:nvSpPr>
          <p:spPr>
            <a:xfrm>
              <a:off x="3289886" y="47106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4" name="pt864"/>
            <p:cNvSpPr/>
            <p:nvPr/>
          </p:nvSpPr>
          <p:spPr>
            <a:xfrm>
              <a:off x="3483290" y="4716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5" name="pt865"/>
            <p:cNvSpPr/>
            <p:nvPr/>
          </p:nvSpPr>
          <p:spPr>
            <a:xfrm>
              <a:off x="3269186" y="46148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6" name="pt866"/>
            <p:cNvSpPr/>
            <p:nvPr/>
          </p:nvSpPr>
          <p:spPr>
            <a:xfrm>
              <a:off x="3672344" y="46792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7" name="pt867"/>
            <p:cNvSpPr/>
            <p:nvPr/>
          </p:nvSpPr>
          <p:spPr>
            <a:xfrm>
              <a:off x="3675761" y="46829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8" name="pt868"/>
            <p:cNvSpPr/>
            <p:nvPr/>
          </p:nvSpPr>
          <p:spPr>
            <a:xfrm>
              <a:off x="3421136" y="47206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9" name="pt869"/>
            <p:cNvSpPr/>
            <p:nvPr/>
          </p:nvSpPr>
          <p:spPr>
            <a:xfrm>
              <a:off x="3442441" y="46707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0" name="pt870"/>
            <p:cNvSpPr/>
            <p:nvPr/>
          </p:nvSpPr>
          <p:spPr>
            <a:xfrm>
              <a:off x="3190245" y="46011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1" name="pt871"/>
            <p:cNvSpPr/>
            <p:nvPr/>
          </p:nvSpPr>
          <p:spPr>
            <a:xfrm>
              <a:off x="3173651" y="45940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2" name="pt872"/>
            <p:cNvSpPr/>
            <p:nvPr/>
          </p:nvSpPr>
          <p:spPr>
            <a:xfrm>
              <a:off x="3172503" y="46479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3" name="pt873"/>
            <p:cNvSpPr/>
            <p:nvPr/>
          </p:nvSpPr>
          <p:spPr>
            <a:xfrm>
              <a:off x="3209793" y="4674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4" name="pt874"/>
            <p:cNvSpPr/>
            <p:nvPr/>
          </p:nvSpPr>
          <p:spPr>
            <a:xfrm>
              <a:off x="3256248" y="46816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5" name="pt875"/>
            <p:cNvSpPr/>
            <p:nvPr/>
          </p:nvSpPr>
          <p:spPr>
            <a:xfrm>
              <a:off x="3256806" y="45739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6" name="pt876"/>
            <p:cNvSpPr/>
            <p:nvPr/>
          </p:nvSpPr>
          <p:spPr>
            <a:xfrm>
              <a:off x="3233535" y="46761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7" name="pt877"/>
            <p:cNvSpPr/>
            <p:nvPr/>
          </p:nvSpPr>
          <p:spPr>
            <a:xfrm>
              <a:off x="3321089" y="47151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8" name="pt878"/>
            <p:cNvSpPr/>
            <p:nvPr/>
          </p:nvSpPr>
          <p:spPr>
            <a:xfrm>
              <a:off x="3316859" y="46312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9" name="pt879"/>
            <p:cNvSpPr/>
            <p:nvPr/>
          </p:nvSpPr>
          <p:spPr>
            <a:xfrm>
              <a:off x="3282642" y="46188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0" name="pt880"/>
            <p:cNvSpPr/>
            <p:nvPr/>
          </p:nvSpPr>
          <p:spPr>
            <a:xfrm>
              <a:off x="3334286" y="47127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1" name="pt881"/>
            <p:cNvSpPr/>
            <p:nvPr/>
          </p:nvSpPr>
          <p:spPr>
            <a:xfrm>
              <a:off x="3196590" y="46542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2" name="pt882"/>
            <p:cNvSpPr/>
            <p:nvPr/>
          </p:nvSpPr>
          <p:spPr>
            <a:xfrm>
              <a:off x="3339312" y="46782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3" name="pl883"/>
            <p:cNvSpPr/>
            <p:nvPr/>
          </p:nvSpPr>
          <p:spPr>
            <a:xfrm>
              <a:off x="3195134" y="4662736"/>
              <a:ext cx="503258" cy="49955"/>
            </a:xfrm>
            <a:custGeom>
              <a:avLst/>
              <a:gdLst/>
              <a:ahLst/>
              <a:cxnLst/>
              <a:rect l="0" t="0" r="0" b="0"/>
              <a:pathLst>
                <a:path w="503258" h="49955">
                  <a:moveTo>
                    <a:pt x="0" y="6677"/>
                  </a:moveTo>
                  <a:lnTo>
                    <a:pt x="1148" y="6973"/>
                  </a:lnTo>
                  <a:lnTo>
                    <a:pt x="8260" y="8502"/>
                  </a:lnTo>
                  <a:lnTo>
                    <a:pt x="12419" y="9162"/>
                  </a:lnTo>
                  <a:lnTo>
                    <a:pt x="16213" y="9636"/>
                  </a:lnTo>
                  <a:lnTo>
                    <a:pt x="17742" y="9796"/>
                  </a:lnTo>
                  <a:lnTo>
                    <a:pt x="24087" y="10300"/>
                  </a:lnTo>
                  <a:lnTo>
                    <a:pt x="24567" y="10330"/>
                  </a:lnTo>
                  <a:lnTo>
                    <a:pt x="34021" y="10807"/>
                  </a:lnTo>
                  <a:lnTo>
                    <a:pt x="37290" y="10988"/>
                  </a:lnTo>
                  <a:lnTo>
                    <a:pt x="37467" y="10998"/>
                  </a:lnTo>
                  <a:lnTo>
                    <a:pt x="45213" y="11701"/>
                  </a:lnTo>
                  <a:lnTo>
                    <a:pt x="50772" y="12485"/>
                  </a:lnTo>
                  <a:lnTo>
                    <a:pt x="59407" y="8833"/>
                  </a:lnTo>
                  <a:lnTo>
                    <a:pt x="61032" y="7872"/>
                  </a:lnTo>
                  <a:lnTo>
                    <a:pt x="63458" y="6436"/>
                  </a:lnTo>
                  <a:lnTo>
                    <a:pt x="63570" y="6370"/>
                  </a:lnTo>
                  <a:lnTo>
                    <a:pt x="63844" y="6208"/>
                  </a:lnTo>
                  <a:lnTo>
                    <a:pt x="76903" y="1198"/>
                  </a:lnTo>
                  <a:lnTo>
                    <a:pt x="81881" y="0"/>
                  </a:lnTo>
                  <a:lnTo>
                    <a:pt x="82595" y="59"/>
                  </a:lnTo>
                  <a:lnTo>
                    <a:pt x="83745" y="155"/>
                  </a:lnTo>
                  <a:lnTo>
                    <a:pt x="84303" y="201"/>
                  </a:lnTo>
                  <a:lnTo>
                    <a:pt x="88070" y="1388"/>
                  </a:lnTo>
                  <a:lnTo>
                    <a:pt x="89670" y="1948"/>
                  </a:lnTo>
                  <a:lnTo>
                    <a:pt x="91687" y="2654"/>
                  </a:lnTo>
                  <a:lnTo>
                    <a:pt x="93269" y="3228"/>
                  </a:lnTo>
                  <a:lnTo>
                    <a:pt x="96683" y="4466"/>
                  </a:lnTo>
                  <a:lnTo>
                    <a:pt x="103178" y="8435"/>
                  </a:lnTo>
                  <a:lnTo>
                    <a:pt x="107198" y="10703"/>
                  </a:lnTo>
                  <a:lnTo>
                    <a:pt x="110139" y="12067"/>
                  </a:lnTo>
                  <a:lnTo>
                    <a:pt x="111659" y="12772"/>
                  </a:lnTo>
                  <a:lnTo>
                    <a:pt x="117383" y="13897"/>
                  </a:lnTo>
                  <a:lnTo>
                    <a:pt x="144356" y="25607"/>
                  </a:lnTo>
                  <a:lnTo>
                    <a:pt x="148586" y="27858"/>
                  </a:lnTo>
                  <a:lnTo>
                    <a:pt x="161783" y="34376"/>
                  </a:lnTo>
                  <a:lnTo>
                    <a:pt x="166809" y="36277"/>
                  </a:lnTo>
                  <a:lnTo>
                    <a:pt x="170209" y="36712"/>
                  </a:lnTo>
                  <a:lnTo>
                    <a:pt x="178244" y="36474"/>
                  </a:lnTo>
                  <a:lnTo>
                    <a:pt x="182209" y="36305"/>
                  </a:lnTo>
                  <a:lnTo>
                    <a:pt x="186370" y="36425"/>
                  </a:lnTo>
                  <a:lnTo>
                    <a:pt x="248633" y="46206"/>
                  </a:lnTo>
                  <a:lnTo>
                    <a:pt x="260186" y="48287"/>
                  </a:lnTo>
                  <a:lnTo>
                    <a:pt x="269938" y="49955"/>
                  </a:lnTo>
                  <a:lnTo>
                    <a:pt x="310787" y="48061"/>
                  </a:lnTo>
                  <a:lnTo>
                    <a:pt x="499841" y="45127"/>
                  </a:lnTo>
                  <a:lnTo>
                    <a:pt x="503258" y="4512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4" name="pl884"/>
            <p:cNvSpPr/>
            <p:nvPr/>
          </p:nvSpPr>
          <p:spPr>
            <a:xfrm>
              <a:off x="3175004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5" name="pt885"/>
            <p:cNvSpPr/>
            <p:nvPr/>
          </p:nvSpPr>
          <p:spPr>
            <a:xfrm>
              <a:off x="3231910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6" name="pt886"/>
            <p:cNvSpPr/>
            <p:nvPr/>
          </p:nvSpPr>
          <p:spPr>
            <a:xfrm>
              <a:off x="3279701" y="51511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7" name="pt887"/>
            <p:cNvSpPr/>
            <p:nvPr/>
          </p:nvSpPr>
          <p:spPr>
            <a:xfrm>
              <a:off x="3180763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8" name="pt888"/>
            <p:cNvSpPr/>
            <p:nvPr/>
          </p:nvSpPr>
          <p:spPr>
            <a:xfrm>
              <a:off x="3350747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9" name="pt889"/>
            <p:cNvSpPr/>
            <p:nvPr/>
          </p:nvSpPr>
          <p:spPr>
            <a:xfrm>
              <a:off x="3284162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0" name="pt890"/>
            <p:cNvSpPr/>
            <p:nvPr/>
          </p:nvSpPr>
          <p:spPr>
            <a:xfrm>
              <a:off x="3184922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1" name="pt891"/>
            <p:cNvSpPr/>
            <p:nvPr/>
          </p:nvSpPr>
          <p:spPr>
            <a:xfrm>
              <a:off x="3217716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2" name="pt892"/>
            <p:cNvSpPr/>
            <p:nvPr/>
          </p:nvSpPr>
          <p:spPr>
            <a:xfrm>
              <a:off x="3188716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3" name="pt893"/>
            <p:cNvSpPr/>
            <p:nvPr/>
          </p:nvSpPr>
          <p:spPr>
            <a:xfrm>
              <a:off x="3236347" y="50421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4" name="pt894"/>
            <p:cNvSpPr/>
            <p:nvPr/>
          </p:nvSpPr>
          <p:spPr>
            <a:xfrm>
              <a:off x="3197070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5" name="pt895"/>
            <p:cNvSpPr/>
            <p:nvPr/>
          </p:nvSpPr>
          <p:spPr>
            <a:xfrm>
              <a:off x="3260573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6" name="pt896"/>
            <p:cNvSpPr/>
            <p:nvPr/>
          </p:nvSpPr>
          <p:spPr>
            <a:xfrm>
              <a:off x="3354712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7" name="pt897"/>
            <p:cNvSpPr/>
            <p:nvPr/>
          </p:nvSpPr>
          <p:spPr>
            <a:xfrm>
              <a:off x="3432689" y="50840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8" name="pt898"/>
            <p:cNvSpPr/>
            <p:nvPr/>
          </p:nvSpPr>
          <p:spPr>
            <a:xfrm>
              <a:off x="3262173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9" name="pt899"/>
            <p:cNvSpPr/>
            <p:nvPr/>
          </p:nvSpPr>
          <p:spPr>
            <a:xfrm>
              <a:off x="3265772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0" name="pt900"/>
            <p:cNvSpPr/>
            <p:nvPr/>
          </p:nvSpPr>
          <p:spPr>
            <a:xfrm>
              <a:off x="3236073" y="52098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1" name="pt901"/>
            <p:cNvSpPr/>
            <p:nvPr/>
          </p:nvSpPr>
          <p:spPr>
            <a:xfrm>
              <a:off x="3255098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2" name="pt902"/>
            <p:cNvSpPr/>
            <p:nvPr/>
          </p:nvSpPr>
          <p:spPr>
            <a:xfrm>
              <a:off x="3254384" y="50504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3" name="pt903"/>
            <p:cNvSpPr/>
            <p:nvPr/>
          </p:nvSpPr>
          <p:spPr>
            <a:xfrm>
              <a:off x="3275681" y="5134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4" name="pt904"/>
            <p:cNvSpPr/>
            <p:nvPr/>
          </p:nvSpPr>
          <p:spPr>
            <a:xfrm>
              <a:off x="3235961" y="4941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5" name="pt905"/>
            <p:cNvSpPr/>
            <p:nvPr/>
          </p:nvSpPr>
          <p:spPr>
            <a:xfrm>
              <a:off x="3342712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6" name="pt906"/>
            <p:cNvSpPr/>
            <p:nvPr/>
          </p:nvSpPr>
          <p:spPr>
            <a:xfrm>
              <a:off x="3206524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7" name="pt907"/>
            <p:cNvSpPr/>
            <p:nvPr/>
          </p:nvSpPr>
          <p:spPr>
            <a:xfrm>
              <a:off x="3249406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8" name="pt908"/>
            <p:cNvSpPr/>
            <p:nvPr/>
          </p:nvSpPr>
          <p:spPr>
            <a:xfrm>
              <a:off x="3209970" y="49498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9" name="pt909"/>
            <p:cNvSpPr/>
            <p:nvPr/>
          </p:nvSpPr>
          <p:spPr>
            <a:xfrm>
              <a:off x="3264190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0" name="pt910"/>
            <p:cNvSpPr/>
            <p:nvPr/>
          </p:nvSpPr>
          <p:spPr>
            <a:xfrm>
              <a:off x="3223275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1" name="pt911"/>
            <p:cNvSpPr/>
            <p:nvPr/>
          </p:nvSpPr>
          <p:spPr>
            <a:xfrm>
              <a:off x="3358873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2" name="pt912"/>
            <p:cNvSpPr/>
            <p:nvPr/>
          </p:nvSpPr>
          <p:spPr>
            <a:xfrm>
              <a:off x="3289886" y="49917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3" name="pt913"/>
            <p:cNvSpPr/>
            <p:nvPr/>
          </p:nvSpPr>
          <p:spPr>
            <a:xfrm>
              <a:off x="3483290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4" name="pt914"/>
            <p:cNvSpPr/>
            <p:nvPr/>
          </p:nvSpPr>
          <p:spPr>
            <a:xfrm>
              <a:off x="3269186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5" name="pt915"/>
            <p:cNvSpPr/>
            <p:nvPr/>
          </p:nvSpPr>
          <p:spPr>
            <a:xfrm>
              <a:off x="3672344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6" name="pt916"/>
            <p:cNvSpPr/>
            <p:nvPr/>
          </p:nvSpPr>
          <p:spPr>
            <a:xfrm>
              <a:off x="3675761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7" name="pt917"/>
            <p:cNvSpPr/>
            <p:nvPr/>
          </p:nvSpPr>
          <p:spPr>
            <a:xfrm>
              <a:off x="3421136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8" name="pt918"/>
            <p:cNvSpPr/>
            <p:nvPr/>
          </p:nvSpPr>
          <p:spPr>
            <a:xfrm>
              <a:off x="3442441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9" name="pt919"/>
            <p:cNvSpPr/>
            <p:nvPr/>
          </p:nvSpPr>
          <p:spPr>
            <a:xfrm>
              <a:off x="3190245" y="5193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0" name="pt920"/>
            <p:cNvSpPr/>
            <p:nvPr/>
          </p:nvSpPr>
          <p:spPr>
            <a:xfrm>
              <a:off x="3173651" y="51679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1" name="pt921"/>
            <p:cNvSpPr/>
            <p:nvPr/>
          </p:nvSpPr>
          <p:spPr>
            <a:xfrm>
              <a:off x="3172503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2" name="pt922"/>
            <p:cNvSpPr/>
            <p:nvPr/>
          </p:nvSpPr>
          <p:spPr>
            <a:xfrm>
              <a:off x="3209793" y="51092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3" name="pt923"/>
            <p:cNvSpPr/>
            <p:nvPr/>
          </p:nvSpPr>
          <p:spPr>
            <a:xfrm>
              <a:off x="3256248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4" name="pt924"/>
            <p:cNvSpPr/>
            <p:nvPr/>
          </p:nvSpPr>
          <p:spPr>
            <a:xfrm>
              <a:off x="3256806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5" name="pt925"/>
            <p:cNvSpPr/>
            <p:nvPr/>
          </p:nvSpPr>
          <p:spPr>
            <a:xfrm>
              <a:off x="3233535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6" name="pt926"/>
            <p:cNvSpPr/>
            <p:nvPr/>
          </p:nvSpPr>
          <p:spPr>
            <a:xfrm>
              <a:off x="3321089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7" name="pt927"/>
            <p:cNvSpPr/>
            <p:nvPr/>
          </p:nvSpPr>
          <p:spPr>
            <a:xfrm>
              <a:off x="3316859" y="52517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8" name="pt928"/>
            <p:cNvSpPr/>
            <p:nvPr/>
          </p:nvSpPr>
          <p:spPr>
            <a:xfrm>
              <a:off x="3282642" y="5235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9" name="pt929"/>
            <p:cNvSpPr/>
            <p:nvPr/>
          </p:nvSpPr>
          <p:spPr>
            <a:xfrm>
              <a:off x="3334286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0" name="pt930"/>
            <p:cNvSpPr/>
            <p:nvPr/>
          </p:nvSpPr>
          <p:spPr>
            <a:xfrm>
              <a:off x="3196590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1" name="pt931"/>
            <p:cNvSpPr/>
            <p:nvPr/>
          </p:nvSpPr>
          <p:spPr>
            <a:xfrm>
              <a:off x="3339312" y="50001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2" name="pl932"/>
            <p:cNvSpPr/>
            <p:nvPr/>
          </p:nvSpPr>
          <p:spPr>
            <a:xfrm>
              <a:off x="3195134" y="5105488"/>
              <a:ext cx="503258" cy="181156"/>
            </a:xfrm>
            <a:custGeom>
              <a:avLst/>
              <a:gdLst/>
              <a:ahLst/>
              <a:cxnLst/>
              <a:rect l="0" t="0" r="0" b="0"/>
              <a:pathLst>
                <a:path w="503258" h="181156">
                  <a:moveTo>
                    <a:pt x="0" y="60320"/>
                  </a:moveTo>
                  <a:lnTo>
                    <a:pt x="1148" y="58968"/>
                  </a:lnTo>
                  <a:lnTo>
                    <a:pt x="8260" y="51236"/>
                  </a:lnTo>
                  <a:lnTo>
                    <a:pt x="12419" y="47226"/>
                  </a:lnTo>
                  <a:lnTo>
                    <a:pt x="16213" y="43859"/>
                  </a:lnTo>
                  <a:lnTo>
                    <a:pt x="17742" y="42567"/>
                  </a:lnTo>
                  <a:lnTo>
                    <a:pt x="24087" y="37501"/>
                  </a:lnTo>
                  <a:lnTo>
                    <a:pt x="24567" y="37131"/>
                  </a:lnTo>
                  <a:lnTo>
                    <a:pt x="34021" y="29880"/>
                  </a:lnTo>
                  <a:lnTo>
                    <a:pt x="37290" y="27219"/>
                  </a:lnTo>
                  <a:lnTo>
                    <a:pt x="37467" y="27076"/>
                  </a:lnTo>
                  <a:lnTo>
                    <a:pt x="45213" y="19870"/>
                  </a:lnTo>
                  <a:lnTo>
                    <a:pt x="50772" y="13911"/>
                  </a:lnTo>
                  <a:lnTo>
                    <a:pt x="59407" y="15006"/>
                  </a:lnTo>
                  <a:lnTo>
                    <a:pt x="61032" y="16412"/>
                  </a:lnTo>
                  <a:lnTo>
                    <a:pt x="63458" y="18511"/>
                  </a:lnTo>
                  <a:lnTo>
                    <a:pt x="63570" y="18608"/>
                  </a:lnTo>
                  <a:lnTo>
                    <a:pt x="63844" y="18845"/>
                  </a:lnTo>
                  <a:lnTo>
                    <a:pt x="76903" y="37347"/>
                  </a:lnTo>
                  <a:lnTo>
                    <a:pt x="81881" y="43919"/>
                  </a:lnTo>
                  <a:lnTo>
                    <a:pt x="82595" y="44747"/>
                  </a:lnTo>
                  <a:lnTo>
                    <a:pt x="83745" y="46081"/>
                  </a:lnTo>
                  <a:lnTo>
                    <a:pt x="84303" y="46728"/>
                  </a:lnTo>
                  <a:lnTo>
                    <a:pt x="88070" y="51081"/>
                  </a:lnTo>
                  <a:lnTo>
                    <a:pt x="89670" y="53026"/>
                  </a:lnTo>
                  <a:lnTo>
                    <a:pt x="91687" y="55476"/>
                  </a:lnTo>
                  <a:lnTo>
                    <a:pt x="93269" y="57184"/>
                  </a:lnTo>
                  <a:lnTo>
                    <a:pt x="96683" y="60870"/>
                  </a:lnTo>
                  <a:lnTo>
                    <a:pt x="103178" y="62788"/>
                  </a:lnTo>
                  <a:lnTo>
                    <a:pt x="107198" y="63219"/>
                  </a:lnTo>
                  <a:lnTo>
                    <a:pt x="110139" y="59915"/>
                  </a:lnTo>
                  <a:lnTo>
                    <a:pt x="111659" y="58207"/>
                  </a:lnTo>
                  <a:lnTo>
                    <a:pt x="117383" y="46760"/>
                  </a:lnTo>
                  <a:lnTo>
                    <a:pt x="144356" y="15141"/>
                  </a:lnTo>
                  <a:lnTo>
                    <a:pt x="148586" y="11171"/>
                  </a:lnTo>
                  <a:lnTo>
                    <a:pt x="161783" y="2187"/>
                  </a:lnTo>
                  <a:lnTo>
                    <a:pt x="166809" y="0"/>
                  </a:lnTo>
                  <a:lnTo>
                    <a:pt x="170209" y="3109"/>
                  </a:lnTo>
                  <a:lnTo>
                    <a:pt x="178244" y="13457"/>
                  </a:lnTo>
                  <a:lnTo>
                    <a:pt x="182209" y="17952"/>
                  </a:lnTo>
                  <a:lnTo>
                    <a:pt x="186370" y="21028"/>
                  </a:lnTo>
                  <a:lnTo>
                    <a:pt x="248633" y="37971"/>
                  </a:lnTo>
                  <a:lnTo>
                    <a:pt x="260186" y="40878"/>
                  </a:lnTo>
                  <a:lnTo>
                    <a:pt x="269938" y="43790"/>
                  </a:lnTo>
                  <a:lnTo>
                    <a:pt x="310787" y="72101"/>
                  </a:lnTo>
                  <a:lnTo>
                    <a:pt x="499841" y="179329"/>
                  </a:lnTo>
                  <a:lnTo>
                    <a:pt x="503258" y="18115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3" name="pl933"/>
            <p:cNvSpPr/>
            <p:nvPr/>
          </p:nvSpPr>
          <p:spPr>
            <a:xfrm>
              <a:off x="3175004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4" name="pt934"/>
            <p:cNvSpPr/>
            <p:nvPr/>
          </p:nvSpPr>
          <p:spPr>
            <a:xfrm>
              <a:off x="3231910" y="58228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5" name="pt935"/>
            <p:cNvSpPr/>
            <p:nvPr/>
          </p:nvSpPr>
          <p:spPr>
            <a:xfrm>
              <a:off x="3279701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6" name="pt936"/>
            <p:cNvSpPr/>
            <p:nvPr/>
          </p:nvSpPr>
          <p:spPr>
            <a:xfrm>
              <a:off x="3180763" y="57407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7" name="pt937"/>
            <p:cNvSpPr/>
            <p:nvPr/>
          </p:nvSpPr>
          <p:spPr>
            <a:xfrm>
              <a:off x="3350747" y="57561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8" name="pt938"/>
            <p:cNvSpPr/>
            <p:nvPr/>
          </p:nvSpPr>
          <p:spPr>
            <a:xfrm>
              <a:off x="3284162" y="57663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9" name="pt939"/>
            <p:cNvSpPr/>
            <p:nvPr/>
          </p:nvSpPr>
          <p:spPr>
            <a:xfrm>
              <a:off x="3184922" y="57253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0" name="pt940"/>
            <p:cNvSpPr/>
            <p:nvPr/>
          </p:nvSpPr>
          <p:spPr>
            <a:xfrm>
              <a:off x="3217716" y="5702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1" name="pt941"/>
            <p:cNvSpPr/>
            <p:nvPr/>
          </p:nvSpPr>
          <p:spPr>
            <a:xfrm>
              <a:off x="3188716" y="55301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2" name="pt942"/>
            <p:cNvSpPr/>
            <p:nvPr/>
          </p:nvSpPr>
          <p:spPr>
            <a:xfrm>
              <a:off x="3236347" y="5486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3" name="pt943"/>
            <p:cNvSpPr/>
            <p:nvPr/>
          </p:nvSpPr>
          <p:spPr>
            <a:xfrm>
              <a:off x="3197070" y="5568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4" name="pt944"/>
            <p:cNvSpPr/>
            <p:nvPr/>
          </p:nvSpPr>
          <p:spPr>
            <a:xfrm>
              <a:off x="3260573" y="566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5" name="pt945"/>
            <p:cNvSpPr/>
            <p:nvPr/>
          </p:nvSpPr>
          <p:spPr>
            <a:xfrm>
              <a:off x="3354712" y="54788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6" name="pt946"/>
            <p:cNvSpPr/>
            <p:nvPr/>
          </p:nvSpPr>
          <p:spPr>
            <a:xfrm>
              <a:off x="3432689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7" name="pt947"/>
            <p:cNvSpPr/>
            <p:nvPr/>
          </p:nvSpPr>
          <p:spPr>
            <a:xfrm>
              <a:off x="3262173" y="5635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8" name="pt948"/>
            <p:cNvSpPr/>
            <p:nvPr/>
          </p:nvSpPr>
          <p:spPr>
            <a:xfrm>
              <a:off x="3265772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9" name="pt949"/>
            <p:cNvSpPr/>
            <p:nvPr/>
          </p:nvSpPr>
          <p:spPr>
            <a:xfrm>
              <a:off x="3236073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0" name="pt950"/>
            <p:cNvSpPr/>
            <p:nvPr/>
          </p:nvSpPr>
          <p:spPr>
            <a:xfrm>
              <a:off x="3255098" y="55917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1" name="pt951"/>
            <p:cNvSpPr/>
            <p:nvPr/>
          </p:nvSpPr>
          <p:spPr>
            <a:xfrm>
              <a:off x="3254384" y="54634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2" name="pt952"/>
            <p:cNvSpPr/>
            <p:nvPr/>
          </p:nvSpPr>
          <p:spPr>
            <a:xfrm>
              <a:off x="3275681" y="55121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3" name="pt953"/>
            <p:cNvSpPr/>
            <p:nvPr/>
          </p:nvSpPr>
          <p:spPr>
            <a:xfrm>
              <a:off x="3235961" y="55635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4" name="pt954"/>
            <p:cNvSpPr/>
            <p:nvPr/>
          </p:nvSpPr>
          <p:spPr>
            <a:xfrm>
              <a:off x="3342712" y="5445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5" name="pt955"/>
            <p:cNvSpPr/>
            <p:nvPr/>
          </p:nvSpPr>
          <p:spPr>
            <a:xfrm>
              <a:off x="3206524" y="56097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6" name="pt956"/>
            <p:cNvSpPr/>
            <p:nvPr/>
          </p:nvSpPr>
          <p:spPr>
            <a:xfrm>
              <a:off x="3249406" y="55943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7" name="pt957"/>
            <p:cNvSpPr/>
            <p:nvPr/>
          </p:nvSpPr>
          <p:spPr>
            <a:xfrm>
              <a:off x="3209970" y="56020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8" name="pt958"/>
            <p:cNvSpPr/>
            <p:nvPr/>
          </p:nvSpPr>
          <p:spPr>
            <a:xfrm>
              <a:off x="3264190" y="55250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9" name="pt959"/>
            <p:cNvSpPr/>
            <p:nvPr/>
          </p:nvSpPr>
          <p:spPr>
            <a:xfrm>
              <a:off x="3223275" y="54608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0" name="pt960"/>
            <p:cNvSpPr/>
            <p:nvPr/>
          </p:nvSpPr>
          <p:spPr>
            <a:xfrm>
              <a:off x="3358873" y="5614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1" name="pt961"/>
            <p:cNvSpPr/>
            <p:nvPr/>
          </p:nvSpPr>
          <p:spPr>
            <a:xfrm>
              <a:off x="3289886" y="56200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2" name="pt962"/>
            <p:cNvSpPr/>
            <p:nvPr/>
          </p:nvSpPr>
          <p:spPr>
            <a:xfrm>
              <a:off x="3483290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3" name="pt963"/>
            <p:cNvSpPr/>
            <p:nvPr/>
          </p:nvSpPr>
          <p:spPr>
            <a:xfrm>
              <a:off x="3269186" y="5666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4" name="pt964"/>
            <p:cNvSpPr/>
            <p:nvPr/>
          </p:nvSpPr>
          <p:spPr>
            <a:xfrm>
              <a:off x="3672344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5" name="pt965"/>
            <p:cNvSpPr/>
            <p:nvPr/>
          </p:nvSpPr>
          <p:spPr>
            <a:xfrm>
              <a:off x="3675761" y="58305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6" name="pt966"/>
            <p:cNvSpPr/>
            <p:nvPr/>
          </p:nvSpPr>
          <p:spPr>
            <a:xfrm>
              <a:off x="3421136" y="58434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7" name="pt967"/>
            <p:cNvSpPr/>
            <p:nvPr/>
          </p:nvSpPr>
          <p:spPr>
            <a:xfrm>
              <a:off x="3442441" y="58999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8" name="pt968"/>
            <p:cNvSpPr/>
            <p:nvPr/>
          </p:nvSpPr>
          <p:spPr>
            <a:xfrm>
              <a:off x="3190245" y="57971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9" name="pt969"/>
            <p:cNvSpPr/>
            <p:nvPr/>
          </p:nvSpPr>
          <p:spPr>
            <a:xfrm>
              <a:off x="3173651" y="5866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0" name="pt970"/>
            <p:cNvSpPr/>
            <p:nvPr/>
          </p:nvSpPr>
          <p:spPr>
            <a:xfrm>
              <a:off x="3172503" y="5686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1" name="pt971"/>
            <p:cNvSpPr/>
            <p:nvPr/>
          </p:nvSpPr>
          <p:spPr>
            <a:xfrm>
              <a:off x="3209793" y="57535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2" name="pt972"/>
            <p:cNvSpPr/>
            <p:nvPr/>
          </p:nvSpPr>
          <p:spPr>
            <a:xfrm>
              <a:off x="3256248" y="5833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3" name="pt973"/>
            <p:cNvSpPr/>
            <p:nvPr/>
          </p:nvSpPr>
          <p:spPr>
            <a:xfrm>
              <a:off x="3256806" y="58357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4" name="pt974"/>
            <p:cNvSpPr/>
            <p:nvPr/>
          </p:nvSpPr>
          <p:spPr>
            <a:xfrm>
              <a:off x="3233535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5" name="pt975"/>
            <p:cNvSpPr/>
            <p:nvPr/>
          </p:nvSpPr>
          <p:spPr>
            <a:xfrm>
              <a:off x="3321089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6" name="pt976"/>
            <p:cNvSpPr/>
            <p:nvPr/>
          </p:nvSpPr>
          <p:spPr>
            <a:xfrm>
              <a:off x="3316859" y="57124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7" name="pt977"/>
            <p:cNvSpPr/>
            <p:nvPr/>
          </p:nvSpPr>
          <p:spPr>
            <a:xfrm>
              <a:off x="3282642" y="5707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8" name="pt978"/>
            <p:cNvSpPr/>
            <p:nvPr/>
          </p:nvSpPr>
          <p:spPr>
            <a:xfrm>
              <a:off x="3334286" y="54325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9" name="pt979"/>
            <p:cNvSpPr/>
            <p:nvPr/>
          </p:nvSpPr>
          <p:spPr>
            <a:xfrm>
              <a:off x="3196590" y="5581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0" name="pt980"/>
            <p:cNvSpPr/>
            <p:nvPr/>
          </p:nvSpPr>
          <p:spPr>
            <a:xfrm>
              <a:off x="3339312" y="55455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1" name="pl981"/>
            <p:cNvSpPr/>
            <p:nvPr/>
          </p:nvSpPr>
          <p:spPr>
            <a:xfrm>
              <a:off x="3195134" y="5626050"/>
              <a:ext cx="503258" cy="219371"/>
            </a:xfrm>
            <a:custGeom>
              <a:avLst/>
              <a:gdLst/>
              <a:ahLst/>
              <a:cxnLst/>
              <a:rect l="0" t="0" r="0" b="0"/>
              <a:pathLst>
                <a:path w="503258" h="219371">
                  <a:moveTo>
                    <a:pt x="0" y="103714"/>
                  </a:moveTo>
                  <a:lnTo>
                    <a:pt x="1148" y="102154"/>
                  </a:lnTo>
                  <a:lnTo>
                    <a:pt x="8260" y="92936"/>
                  </a:lnTo>
                  <a:lnTo>
                    <a:pt x="12419" y="87869"/>
                  </a:lnTo>
                  <a:lnTo>
                    <a:pt x="16213" y="83413"/>
                  </a:lnTo>
                  <a:lnTo>
                    <a:pt x="17742" y="81651"/>
                  </a:lnTo>
                  <a:lnTo>
                    <a:pt x="24087" y="74478"/>
                  </a:lnTo>
                  <a:lnTo>
                    <a:pt x="24567" y="73939"/>
                  </a:lnTo>
                  <a:lnTo>
                    <a:pt x="34021" y="63286"/>
                  </a:lnTo>
                  <a:lnTo>
                    <a:pt x="37290" y="59535"/>
                  </a:lnTo>
                  <a:lnTo>
                    <a:pt x="37467" y="59332"/>
                  </a:lnTo>
                  <a:lnTo>
                    <a:pt x="45213" y="50217"/>
                  </a:lnTo>
                  <a:lnTo>
                    <a:pt x="50772" y="43836"/>
                  </a:lnTo>
                  <a:lnTo>
                    <a:pt x="59407" y="41501"/>
                  </a:lnTo>
                  <a:lnTo>
                    <a:pt x="61032" y="41821"/>
                  </a:lnTo>
                  <a:lnTo>
                    <a:pt x="63458" y="42299"/>
                  </a:lnTo>
                  <a:lnTo>
                    <a:pt x="63570" y="42321"/>
                  </a:lnTo>
                  <a:lnTo>
                    <a:pt x="63844" y="42375"/>
                  </a:lnTo>
                  <a:lnTo>
                    <a:pt x="76903" y="51459"/>
                  </a:lnTo>
                  <a:lnTo>
                    <a:pt x="81881" y="54732"/>
                  </a:lnTo>
                  <a:lnTo>
                    <a:pt x="82595" y="55279"/>
                  </a:lnTo>
                  <a:lnTo>
                    <a:pt x="83745" y="56162"/>
                  </a:lnTo>
                  <a:lnTo>
                    <a:pt x="84303" y="56590"/>
                  </a:lnTo>
                  <a:lnTo>
                    <a:pt x="88070" y="59723"/>
                  </a:lnTo>
                  <a:lnTo>
                    <a:pt x="89670" y="61005"/>
                  </a:lnTo>
                  <a:lnTo>
                    <a:pt x="91687" y="62621"/>
                  </a:lnTo>
                  <a:lnTo>
                    <a:pt x="93269" y="63756"/>
                  </a:lnTo>
                  <a:lnTo>
                    <a:pt x="96683" y="66204"/>
                  </a:lnTo>
                  <a:lnTo>
                    <a:pt x="103178" y="65547"/>
                  </a:lnTo>
                  <a:lnTo>
                    <a:pt x="107198" y="64842"/>
                  </a:lnTo>
                  <a:lnTo>
                    <a:pt x="110139" y="60771"/>
                  </a:lnTo>
                  <a:lnTo>
                    <a:pt x="111659" y="58667"/>
                  </a:lnTo>
                  <a:lnTo>
                    <a:pt x="117383" y="46457"/>
                  </a:lnTo>
                  <a:lnTo>
                    <a:pt x="144356" y="15090"/>
                  </a:lnTo>
                  <a:lnTo>
                    <a:pt x="148586" y="10995"/>
                  </a:lnTo>
                  <a:lnTo>
                    <a:pt x="161783" y="2461"/>
                  </a:lnTo>
                  <a:lnTo>
                    <a:pt x="166809" y="0"/>
                  </a:lnTo>
                  <a:lnTo>
                    <a:pt x="170209" y="2514"/>
                  </a:lnTo>
                  <a:lnTo>
                    <a:pt x="178244" y="12245"/>
                  </a:lnTo>
                  <a:lnTo>
                    <a:pt x="182209" y="17048"/>
                  </a:lnTo>
                  <a:lnTo>
                    <a:pt x="186370" y="20619"/>
                  </a:lnTo>
                  <a:lnTo>
                    <a:pt x="248633" y="56981"/>
                  </a:lnTo>
                  <a:lnTo>
                    <a:pt x="260186" y="63206"/>
                  </a:lnTo>
                  <a:lnTo>
                    <a:pt x="269938" y="68856"/>
                  </a:lnTo>
                  <a:lnTo>
                    <a:pt x="310787" y="100022"/>
                  </a:lnTo>
                  <a:lnTo>
                    <a:pt x="499841" y="217303"/>
                  </a:lnTo>
                  <a:lnTo>
                    <a:pt x="503258" y="219371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2" name="pl982"/>
            <p:cNvSpPr/>
            <p:nvPr/>
          </p:nvSpPr>
          <p:spPr>
            <a:xfrm>
              <a:off x="3175004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3" name="pt983"/>
            <p:cNvSpPr/>
            <p:nvPr/>
          </p:nvSpPr>
          <p:spPr>
            <a:xfrm>
              <a:off x="3231910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4" name="pt984"/>
            <p:cNvSpPr/>
            <p:nvPr/>
          </p:nvSpPr>
          <p:spPr>
            <a:xfrm>
              <a:off x="3279701" y="5970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5" name="pt985"/>
            <p:cNvSpPr/>
            <p:nvPr/>
          </p:nvSpPr>
          <p:spPr>
            <a:xfrm>
              <a:off x="3180763" y="60700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6" name="pt986"/>
            <p:cNvSpPr/>
            <p:nvPr/>
          </p:nvSpPr>
          <p:spPr>
            <a:xfrm>
              <a:off x="3350747" y="6324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7" name="pt987"/>
            <p:cNvSpPr/>
            <p:nvPr/>
          </p:nvSpPr>
          <p:spPr>
            <a:xfrm>
              <a:off x="3284162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8" name="pt988"/>
            <p:cNvSpPr/>
            <p:nvPr/>
          </p:nvSpPr>
          <p:spPr>
            <a:xfrm>
              <a:off x="3184922" y="60779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9" name="pt989"/>
            <p:cNvSpPr/>
            <p:nvPr/>
          </p:nvSpPr>
          <p:spPr>
            <a:xfrm>
              <a:off x="3217716" y="61490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0" name="pt990"/>
            <p:cNvSpPr/>
            <p:nvPr/>
          </p:nvSpPr>
          <p:spPr>
            <a:xfrm>
              <a:off x="3188716" y="60891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1" name="pt991"/>
            <p:cNvSpPr/>
            <p:nvPr/>
          </p:nvSpPr>
          <p:spPr>
            <a:xfrm>
              <a:off x="3236347" y="62043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2" name="pt992"/>
            <p:cNvSpPr/>
            <p:nvPr/>
          </p:nvSpPr>
          <p:spPr>
            <a:xfrm>
              <a:off x="3197070" y="61700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3" name="pt993"/>
            <p:cNvSpPr/>
            <p:nvPr/>
          </p:nvSpPr>
          <p:spPr>
            <a:xfrm>
              <a:off x="3260573" y="61582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4" name="pt994"/>
            <p:cNvSpPr/>
            <p:nvPr/>
          </p:nvSpPr>
          <p:spPr>
            <a:xfrm>
              <a:off x="3354712" y="6202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5" name="pt995"/>
            <p:cNvSpPr/>
            <p:nvPr/>
          </p:nvSpPr>
          <p:spPr>
            <a:xfrm>
              <a:off x="3432689" y="6124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6" name="pt996"/>
            <p:cNvSpPr/>
            <p:nvPr/>
          </p:nvSpPr>
          <p:spPr>
            <a:xfrm>
              <a:off x="3262173" y="60391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7" name="pt997"/>
            <p:cNvSpPr/>
            <p:nvPr/>
          </p:nvSpPr>
          <p:spPr>
            <a:xfrm>
              <a:off x="3265772" y="6147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8" name="pt998"/>
            <p:cNvSpPr/>
            <p:nvPr/>
          </p:nvSpPr>
          <p:spPr>
            <a:xfrm>
              <a:off x="3236073" y="60424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9" name="pt999"/>
            <p:cNvSpPr/>
            <p:nvPr/>
          </p:nvSpPr>
          <p:spPr>
            <a:xfrm>
              <a:off x="3255098" y="60082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0" name="pt1000"/>
            <p:cNvSpPr/>
            <p:nvPr/>
          </p:nvSpPr>
          <p:spPr>
            <a:xfrm>
              <a:off x="3254384" y="62602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1" name="pt1001"/>
            <p:cNvSpPr/>
            <p:nvPr/>
          </p:nvSpPr>
          <p:spPr>
            <a:xfrm>
              <a:off x="3275681" y="6108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2" name="pt1002"/>
            <p:cNvSpPr/>
            <p:nvPr/>
          </p:nvSpPr>
          <p:spPr>
            <a:xfrm>
              <a:off x="3235961" y="6072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3" name="pt1003"/>
            <p:cNvSpPr/>
            <p:nvPr/>
          </p:nvSpPr>
          <p:spPr>
            <a:xfrm>
              <a:off x="3342712" y="631087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4" name="pt1004"/>
            <p:cNvSpPr/>
            <p:nvPr/>
          </p:nvSpPr>
          <p:spPr>
            <a:xfrm>
              <a:off x="3206524" y="61562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5" name="pt1005"/>
            <p:cNvSpPr/>
            <p:nvPr/>
          </p:nvSpPr>
          <p:spPr>
            <a:xfrm>
              <a:off x="3249406" y="60404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6" name="pt1006"/>
            <p:cNvSpPr/>
            <p:nvPr/>
          </p:nvSpPr>
          <p:spPr>
            <a:xfrm>
              <a:off x="3209970" y="60483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7" name="pt1007"/>
            <p:cNvSpPr/>
            <p:nvPr/>
          </p:nvSpPr>
          <p:spPr>
            <a:xfrm>
              <a:off x="3264190" y="6116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8" name="pt1008"/>
            <p:cNvSpPr/>
            <p:nvPr/>
          </p:nvSpPr>
          <p:spPr>
            <a:xfrm>
              <a:off x="3223275" y="61746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9" name="pt1009"/>
            <p:cNvSpPr/>
            <p:nvPr/>
          </p:nvSpPr>
          <p:spPr>
            <a:xfrm>
              <a:off x="3358873" y="6012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0" name="pt1010"/>
            <p:cNvSpPr/>
            <p:nvPr/>
          </p:nvSpPr>
          <p:spPr>
            <a:xfrm>
              <a:off x="3289886" y="61793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1" name="pt1011"/>
            <p:cNvSpPr/>
            <p:nvPr/>
          </p:nvSpPr>
          <p:spPr>
            <a:xfrm>
              <a:off x="3483290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2" name="pt1012"/>
            <p:cNvSpPr/>
            <p:nvPr/>
          </p:nvSpPr>
          <p:spPr>
            <a:xfrm>
              <a:off x="3269186" y="6029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3" name="pt1013"/>
            <p:cNvSpPr/>
            <p:nvPr/>
          </p:nvSpPr>
          <p:spPr>
            <a:xfrm>
              <a:off x="3672344" y="63588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4" name="pt1014"/>
            <p:cNvSpPr/>
            <p:nvPr/>
          </p:nvSpPr>
          <p:spPr>
            <a:xfrm>
              <a:off x="3675761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5" name="pt1015"/>
            <p:cNvSpPr/>
            <p:nvPr/>
          </p:nvSpPr>
          <p:spPr>
            <a:xfrm>
              <a:off x="3421136" y="64299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6" name="pt1016"/>
            <p:cNvSpPr/>
            <p:nvPr/>
          </p:nvSpPr>
          <p:spPr>
            <a:xfrm>
              <a:off x="3442441" y="6455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7" name="pt1017"/>
            <p:cNvSpPr/>
            <p:nvPr/>
          </p:nvSpPr>
          <p:spPr>
            <a:xfrm>
              <a:off x="3190245" y="6165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8" name="pt1018"/>
            <p:cNvSpPr/>
            <p:nvPr/>
          </p:nvSpPr>
          <p:spPr>
            <a:xfrm>
              <a:off x="3173651" y="61536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9" name="pt1019"/>
            <p:cNvSpPr/>
            <p:nvPr/>
          </p:nvSpPr>
          <p:spPr>
            <a:xfrm>
              <a:off x="3172503" y="61010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0" name="pt1020"/>
            <p:cNvSpPr/>
            <p:nvPr/>
          </p:nvSpPr>
          <p:spPr>
            <a:xfrm>
              <a:off x="3209793" y="6053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1" name="pt1021"/>
            <p:cNvSpPr/>
            <p:nvPr/>
          </p:nvSpPr>
          <p:spPr>
            <a:xfrm>
              <a:off x="3256248" y="6255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2" name="pt1022"/>
            <p:cNvSpPr/>
            <p:nvPr/>
          </p:nvSpPr>
          <p:spPr>
            <a:xfrm>
              <a:off x="3256806" y="62089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3" name="pt1023"/>
            <p:cNvSpPr/>
            <p:nvPr/>
          </p:nvSpPr>
          <p:spPr>
            <a:xfrm>
              <a:off x="3233535" y="61885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4" name="pt1024"/>
            <p:cNvSpPr/>
            <p:nvPr/>
          </p:nvSpPr>
          <p:spPr>
            <a:xfrm>
              <a:off x="3321089" y="63187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5" name="pt1025"/>
            <p:cNvSpPr/>
            <p:nvPr/>
          </p:nvSpPr>
          <p:spPr>
            <a:xfrm>
              <a:off x="3316859" y="6213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6" name="pt1026"/>
            <p:cNvSpPr/>
            <p:nvPr/>
          </p:nvSpPr>
          <p:spPr>
            <a:xfrm>
              <a:off x="3282642" y="64042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7" name="pt1027"/>
            <p:cNvSpPr/>
            <p:nvPr/>
          </p:nvSpPr>
          <p:spPr>
            <a:xfrm>
              <a:off x="3334286" y="62168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8" name="pt1028"/>
            <p:cNvSpPr/>
            <p:nvPr/>
          </p:nvSpPr>
          <p:spPr>
            <a:xfrm>
              <a:off x="3196590" y="6101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9" name="pt1029"/>
            <p:cNvSpPr/>
            <p:nvPr/>
          </p:nvSpPr>
          <p:spPr>
            <a:xfrm>
              <a:off x="3339312" y="61233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0" name="pl1030"/>
            <p:cNvSpPr/>
            <p:nvPr/>
          </p:nvSpPr>
          <p:spPr>
            <a:xfrm>
              <a:off x="3195134" y="6132737"/>
              <a:ext cx="503258" cy="285160"/>
            </a:xfrm>
            <a:custGeom>
              <a:avLst/>
              <a:gdLst/>
              <a:ahLst/>
              <a:cxnLst/>
              <a:rect l="0" t="0" r="0" b="0"/>
              <a:pathLst>
                <a:path w="503258" h="285160">
                  <a:moveTo>
                    <a:pt x="0" y="0"/>
                  </a:moveTo>
                  <a:lnTo>
                    <a:pt x="1148" y="96"/>
                  </a:lnTo>
                  <a:lnTo>
                    <a:pt x="8260" y="715"/>
                  </a:lnTo>
                  <a:lnTo>
                    <a:pt x="12419" y="1083"/>
                  </a:lnTo>
                  <a:lnTo>
                    <a:pt x="16213" y="1425"/>
                  </a:lnTo>
                  <a:lnTo>
                    <a:pt x="17742" y="1566"/>
                  </a:lnTo>
                  <a:lnTo>
                    <a:pt x="24087" y="2198"/>
                  </a:lnTo>
                  <a:lnTo>
                    <a:pt x="24567" y="2250"/>
                  </a:lnTo>
                  <a:lnTo>
                    <a:pt x="34021" y="3388"/>
                  </a:lnTo>
                  <a:lnTo>
                    <a:pt x="37290" y="3833"/>
                  </a:lnTo>
                  <a:lnTo>
                    <a:pt x="37467" y="3857"/>
                  </a:lnTo>
                  <a:lnTo>
                    <a:pt x="45213" y="4977"/>
                  </a:lnTo>
                  <a:lnTo>
                    <a:pt x="50772" y="5890"/>
                  </a:lnTo>
                  <a:lnTo>
                    <a:pt x="59407" y="7042"/>
                  </a:lnTo>
                  <a:lnTo>
                    <a:pt x="61032" y="7070"/>
                  </a:lnTo>
                  <a:lnTo>
                    <a:pt x="63458" y="7112"/>
                  </a:lnTo>
                  <a:lnTo>
                    <a:pt x="63570" y="7114"/>
                  </a:lnTo>
                  <a:lnTo>
                    <a:pt x="63844" y="7119"/>
                  </a:lnTo>
                  <a:lnTo>
                    <a:pt x="76903" y="8028"/>
                  </a:lnTo>
                  <a:lnTo>
                    <a:pt x="81881" y="8849"/>
                  </a:lnTo>
                  <a:lnTo>
                    <a:pt x="82595" y="9093"/>
                  </a:lnTo>
                  <a:lnTo>
                    <a:pt x="83745" y="9485"/>
                  </a:lnTo>
                  <a:lnTo>
                    <a:pt x="84303" y="9676"/>
                  </a:lnTo>
                  <a:lnTo>
                    <a:pt x="88070" y="12558"/>
                  </a:lnTo>
                  <a:lnTo>
                    <a:pt x="89670" y="14271"/>
                  </a:lnTo>
                  <a:lnTo>
                    <a:pt x="91687" y="16430"/>
                  </a:lnTo>
                  <a:lnTo>
                    <a:pt x="93269" y="18092"/>
                  </a:lnTo>
                  <a:lnTo>
                    <a:pt x="96683" y="21678"/>
                  </a:lnTo>
                  <a:lnTo>
                    <a:pt x="103178" y="31708"/>
                  </a:lnTo>
                  <a:lnTo>
                    <a:pt x="107198" y="37230"/>
                  </a:lnTo>
                  <a:lnTo>
                    <a:pt x="110139" y="41879"/>
                  </a:lnTo>
                  <a:lnTo>
                    <a:pt x="111659" y="44283"/>
                  </a:lnTo>
                  <a:lnTo>
                    <a:pt x="117383" y="52802"/>
                  </a:lnTo>
                  <a:lnTo>
                    <a:pt x="144356" y="82202"/>
                  </a:lnTo>
                  <a:lnTo>
                    <a:pt x="148586" y="87318"/>
                  </a:lnTo>
                  <a:lnTo>
                    <a:pt x="161783" y="104566"/>
                  </a:lnTo>
                  <a:lnTo>
                    <a:pt x="166809" y="110896"/>
                  </a:lnTo>
                  <a:lnTo>
                    <a:pt x="170209" y="113936"/>
                  </a:lnTo>
                  <a:lnTo>
                    <a:pt x="178244" y="120212"/>
                  </a:lnTo>
                  <a:lnTo>
                    <a:pt x="182209" y="123465"/>
                  </a:lnTo>
                  <a:lnTo>
                    <a:pt x="186370" y="127199"/>
                  </a:lnTo>
                  <a:lnTo>
                    <a:pt x="248633" y="132289"/>
                  </a:lnTo>
                  <a:lnTo>
                    <a:pt x="260186" y="133102"/>
                  </a:lnTo>
                  <a:lnTo>
                    <a:pt x="269938" y="133997"/>
                  </a:lnTo>
                  <a:lnTo>
                    <a:pt x="310787" y="161724"/>
                  </a:lnTo>
                  <a:lnTo>
                    <a:pt x="499841" y="283116"/>
                  </a:lnTo>
                  <a:lnTo>
                    <a:pt x="503258" y="28516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1" name="pl1031"/>
            <p:cNvSpPr/>
            <p:nvPr/>
          </p:nvSpPr>
          <p:spPr>
            <a:xfrm>
              <a:off x="3718523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2" name="tx1032"/>
            <p:cNvSpPr/>
            <p:nvPr/>
          </p:nvSpPr>
          <p:spPr>
            <a:xfrm>
              <a:off x="3908571" y="1308508"/>
              <a:ext cx="163423" cy="5240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6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64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-0.09</a:t>
              </a:r>
            </a:p>
          </p:txBody>
        </p:sp>
        <p:sp>
          <p:nvSpPr>
            <p:cNvPr id="1033" name="tx1033"/>
            <p:cNvSpPr/>
            <p:nvPr/>
          </p:nvSpPr>
          <p:spPr>
            <a:xfrm>
              <a:off x="4120178" y="1172532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034" name="pl1034"/>
            <p:cNvSpPr/>
            <p:nvPr/>
          </p:nvSpPr>
          <p:spPr>
            <a:xfrm>
              <a:off x="3718523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5" name="tx1035"/>
            <p:cNvSpPr/>
            <p:nvPr/>
          </p:nvSpPr>
          <p:spPr>
            <a:xfrm>
              <a:off x="3920511" y="1860483"/>
              <a:ext cx="139543" cy="359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38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8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-0.032</a:t>
              </a:r>
            </a:p>
          </p:txBody>
        </p:sp>
        <p:sp>
          <p:nvSpPr>
            <p:cNvPr id="1036" name="tx1036"/>
            <p:cNvSpPr/>
            <p:nvPr/>
          </p:nvSpPr>
          <p:spPr>
            <a:xfrm>
              <a:off x="4126596" y="1716051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037" name="pl1037"/>
            <p:cNvSpPr/>
            <p:nvPr/>
          </p:nvSpPr>
          <p:spPr>
            <a:xfrm>
              <a:off x="3718523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8" name="tx1038"/>
            <p:cNvSpPr/>
            <p:nvPr/>
          </p:nvSpPr>
          <p:spPr>
            <a:xfrm>
              <a:off x="3965137" y="3100891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1039" name="tx1039"/>
            <p:cNvSpPr/>
            <p:nvPr/>
          </p:nvSpPr>
          <p:spPr>
            <a:xfrm rot="-5400000">
              <a:off x="3117999" y="2376042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1040" name="rc1040"/>
            <p:cNvSpPr/>
            <p:nvPr/>
          </p:nvSpPr>
          <p:spPr>
            <a:xfrm>
              <a:off x="3738653" y="2607154"/>
              <a:ext cx="35947" cy="6710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1" name="rc1041"/>
            <p:cNvSpPr/>
            <p:nvPr/>
          </p:nvSpPr>
          <p:spPr>
            <a:xfrm>
              <a:off x="3774600" y="2674255"/>
              <a:ext cx="35947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2" name="rc1042"/>
            <p:cNvSpPr/>
            <p:nvPr/>
          </p:nvSpPr>
          <p:spPr>
            <a:xfrm>
              <a:off x="3810547" y="2640705"/>
              <a:ext cx="35947" cy="3355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3" name="rc1043"/>
            <p:cNvSpPr/>
            <p:nvPr/>
          </p:nvSpPr>
          <p:spPr>
            <a:xfrm>
              <a:off x="3846494" y="2640705"/>
              <a:ext cx="35947" cy="3355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4" name="rc1044"/>
            <p:cNvSpPr/>
            <p:nvPr/>
          </p:nvSpPr>
          <p:spPr>
            <a:xfrm>
              <a:off x="3882441" y="2640705"/>
              <a:ext cx="35947" cy="3355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5" name="rc1045"/>
            <p:cNvSpPr/>
            <p:nvPr/>
          </p:nvSpPr>
          <p:spPr>
            <a:xfrm>
              <a:off x="3918389" y="2573604"/>
              <a:ext cx="35947" cy="10065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6" name="rc1046"/>
            <p:cNvSpPr/>
            <p:nvPr/>
          </p:nvSpPr>
          <p:spPr>
            <a:xfrm>
              <a:off x="3954336" y="2607154"/>
              <a:ext cx="35947" cy="6710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7" name="rc1047"/>
            <p:cNvSpPr/>
            <p:nvPr/>
          </p:nvSpPr>
          <p:spPr>
            <a:xfrm>
              <a:off x="3990283" y="2674255"/>
              <a:ext cx="35947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8" name="rc1048"/>
            <p:cNvSpPr/>
            <p:nvPr/>
          </p:nvSpPr>
          <p:spPr>
            <a:xfrm>
              <a:off x="4026230" y="2607154"/>
              <a:ext cx="35947" cy="6710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9" name="rc1049"/>
            <p:cNvSpPr/>
            <p:nvPr/>
          </p:nvSpPr>
          <p:spPr>
            <a:xfrm>
              <a:off x="4062177" y="2607154"/>
              <a:ext cx="35947" cy="6710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0" name="rc1050"/>
            <p:cNvSpPr/>
            <p:nvPr/>
          </p:nvSpPr>
          <p:spPr>
            <a:xfrm>
              <a:off x="4098124" y="2238098"/>
              <a:ext cx="35947" cy="43615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1" name="rc1051"/>
            <p:cNvSpPr/>
            <p:nvPr/>
          </p:nvSpPr>
          <p:spPr>
            <a:xfrm>
              <a:off x="4134071" y="2170997"/>
              <a:ext cx="35947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2" name="rc1052"/>
            <p:cNvSpPr/>
            <p:nvPr/>
          </p:nvSpPr>
          <p:spPr>
            <a:xfrm>
              <a:off x="4170018" y="2540053"/>
              <a:ext cx="35947" cy="134202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3" name="rc1053"/>
            <p:cNvSpPr/>
            <p:nvPr/>
          </p:nvSpPr>
          <p:spPr>
            <a:xfrm>
              <a:off x="4205965" y="2640705"/>
              <a:ext cx="35947" cy="3355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4" name="pl1054"/>
            <p:cNvSpPr/>
            <p:nvPr/>
          </p:nvSpPr>
          <p:spPr>
            <a:xfrm>
              <a:off x="3718523" y="2252114"/>
              <a:ext cx="543519" cy="409956"/>
            </a:xfrm>
            <a:custGeom>
              <a:avLst/>
              <a:gdLst/>
              <a:ahLst/>
              <a:cxnLst/>
              <a:rect l="0" t="0" r="0" b="0"/>
              <a:pathLst>
                <a:path w="543519" h="409956">
                  <a:moveTo>
                    <a:pt x="0" y="404741"/>
                  </a:moveTo>
                  <a:lnTo>
                    <a:pt x="596" y="404309"/>
                  </a:lnTo>
                  <a:lnTo>
                    <a:pt x="1870" y="403377"/>
                  </a:lnTo>
                  <a:lnTo>
                    <a:pt x="3145" y="402437"/>
                  </a:lnTo>
                  <a:lnTo>
                    <a:pt x="4419" y="401491"/>
                  </a:lnTo>
                  <a:lnTo>
                    <a:pt x="5693" y="400545"/>
                  </a:lnTo>
                  <a:lnTo>
                    <a:pt x="6967" y="399603"/>
                  </a:lnTo>
                  <a:lnTo>
                    <a:pt x="8242" y="398665"/>
                  </a:lnTo>
                  <a:lnTo>
                    <a:pt x="9516" y="397742"/>
                  </a:lnTo>
                  <a:lnTo>
                    <a:pt x="10790" y="396836"/>
                  </a:lnTo>
                  <a:lnTo>
                    <a:pt x="12065" y="395947"/>
                  </a:lnTo>
                  <a:lnTo>
                    <a:pt x="13339" y="395079"/>
                  </a:lnTo>
                  <a:lnTo>
                    <a:pt x="14613" y="394249"/>
                  </a:lnTo>
                  <a:lnTo>
                    <a:pt x="15888" y="393450"/>
                  </a:lnTo>
                  <a:lnTo>
                    <a:pt x="17162" y="392685"/>
                  </a:lnTo>
                  <a:lnTo>
                    <a:pt x="18436" y="391956"/>
                  </a:lnTo>
                  <a:lnTo>
                    <a:pt x="19710" y="391287"/>
                  </a:lnTo>
                  <a:lnTo>
                    <a:pt x="20985" y="390664"/>
                  </a:lnTo>
                  <a:lnTo>
                    <a:pt x="22259" y="390087"/>
                  </a:lnTo>
                  <a:lnTo>
                    <a:pt x="23533" y="389563"/>
                  </a:lnTo>
                  <a:lnTo>
                    <a:pt x="24808" y="389115"/>
                  </a:lnTo>
                  <a:lnTo>
                    <a:pt x="26082" y="388722"/>
                  </a:lnTo>
                  <a:lnTo>
                    <a:pt x="27356" y="388385"/>
                  </a:lnTo>
                  <a:lnTo>
                    <a:pt x="28630" y="388113"/>
                  </a:lnTo>
                  <a:lnTo>
                    <a:pt x="29905" y="387925"/>
                  </a:lnTo>
                  <a:lnTo>
                    <a:pt x="31179" y="387798"/>
                  </a:lnTo>
                  <a:lnTo>
                    <a:pt x="32453" y="387731"/>
                  </a:lnTo>
                  <a:lnTo>
                    <a:pt x="33728" y="387736"/>
                  </a:lnTo>
                  <a:lnTo>
                    <a:pt x="35002" y="387823"/>
                  </a:lnTo>
                  <a:lnTo>
                    <a:pt x="36276" y="387969"/>
                  </a:lnTo>
                  <a:lnTo>
                    <a:pt x="37551" y="388175"/>
                  </a:lnTo>
                  <a:lnTo>
                    <a:pt x="38825" y="388450"/>
                  </a:lnTo>
                  <a:lnTo>
                    <a:pt x="40099" y="388798"/>
                  </a:lnTo>
                  <a:lnTo>
                    <a:pt x="41373" y="389198"/>
                  </a:lnTo>
                  <a:lnTo>
                    <a:pt x="42648" y="389649"/>
                  </a:lnTo>
                  <a:lnTo>
                    <a:pt x="43922" y="390161"/>
                  </a:lnTo>
                  <a:lnTo>
                    <a:pt x="45196" y="390727"/>
                  </a:lnTo>
                  <a:lnTo>
                    <a:pt x="46471" y="391334"/>
                  </a:lnTo>
                  <a:lnTo>
                    <a:pt x="47745" y="391978"/>
                  </a:lnTo>
                  <a:lnTo>
                    <a:pt x="49019" y="392665"/>
                  </a:lnTo>
                  <a:lnTo>
                    <a:pt x="50293" y="393386"/>
                  </a:lnTo>
                  <a:lnTo>
                    <a:pt x="51568" y="394131"/>
                  </a:lnTo>
                  <a:lnTo>
                    <a:pt x="52842" y="394896"/>
                  </a:lnTo>
                  <a:lnTo>
                    <a:pt x="54116" y="395681"/>
                  </a:lnTo>
                  <a:lnTo>
                    <a:pt x="55391" y="396477"/>
                  </a:lnTo>
                  <a:lnTo>
                    <a:pt x="56665" y="397278"/>
                  </a:lnTo>
                  <a:lnTo>
                    <a:pt x="57939" y="398081"/>
                  </a:lnTo>
                  <a:lnTo>
                    <a:pt x="59214" y="398878"/>
                  </a:lnTo>
                  <a:lnTo>
                    <a:pt x="60488" y="399664"/>
                  </a:lnTo>
                  <a:lnTo>
                    <a:pt x="61762" y="400437"/>
                  </a:lnTo>
                  <a:lnTo>
                    <a:pt x="63036" y="401193"/>
                  </a:lnTo>
                  <a:lnTo>
                    <a:pt x="64311" y="401917"/>
                  </a:lnTo>
                  <a:lnTo>
                    <a:pt x="65585" y="402612"/>
                  </a:lnTo>
                  <a:lnTo>
                    <a:pt x="66859" y="403276"/>
                  </a:lnTo>
                  <a:lnTo>
                    <a:pt x="68134" y="403908"/>
                  </a:lnTo>
                  <a:lnTo>
                    <a:pt x="69408" y="404484"/>
                  </a:lnTo>
                  <a:lnTo>
                    <a:pt x="70682" y="405017"/>
                  </a:lnTo>
                  <a:lnTo>
                    <a:pt x="71956" y="405506"/>
                  </a:lnTo>
                  <a:lnTo>
                    <a:pt x="73231" y="405949"/>
                  </a:lnTo>
                  <a:lnTo>
                    <a:pt x="74505" y="406318"/>
                  </a:lnTo>
                  <a:lnTo>
                    <a:pt x="75779" y="406635"/>
                  </a:lnTo>
                  <a:lnTo>
                    <a:pt x="77054" y="406899"/>
                  </a:lnTo>
                  <a:lnTo>
                    <a:pt x="78328" y="407106"/>
                  </a:lnTo>
                  <a:lnTo>
                    <a:pt x="79602" y="407230"/>
                  </a:lnTo>
                  <a:lnTo>
                    <a:pt x="80877" y="407297"/>
                  </a:lnTo>
                  <a:lnTo>
                    <a:pt x="82151" y="407306"/>
                  </a:lnTo>
                  <a:lnTo>
                    <a:pt x="83425" y="407252"/>
                  </a:lnTo>
                  <a:lnTo>
                    <a:pt x="84699" y="407114"/>
                  </a:lnTo>
                  <a:lnTo>
                    <a:pt x="85974" y="406918"/>
                  </a:lnTo>
                  <a:lnTo>
                    <a:pt x="87248" y="406665"/>
                  </a:lnTo>
                  <a:lnTo>
                    <a:pt x="88522" y="406346"/>
                  </a:lnTo>
                  <a:lnTo>
                    <a:pt x="89797" y="405950"/>
                  </a:lnTo>
                  <a:lnTo>
                    <a:pt x="91071" y="405501"/>
                  </a:lnTo>
                  <a:lnTo>
                    <a:pt x="92345" y="404998"/>
                  </a:lnTo>
                  <a:lnTo>
                    <a:pt x="93619" y="404434"/>
                  </a:lnTo>
                  <a:lnTo>
                    <a:pt x="94894" y="403805"/>
                  </a:lnTo>
                  <a:lnTo>
                    <a:pt x="96168" y="403130"/>
                  </a:lnTo>
                  <a:lnTo>
                    <a:pt x="97442" y="402411"/>
                  </a:lnTo>
                  <a:lnTo>
                    <a:pt x="98717" y="401640"/>
                  </a:lnTo>
                  <a:lnTo>
                    <a:pt x="99991" y="400821"/>
                  </a:lnTo>
                  <a:lnTo>
                    <a:pt x="101265" y="399968"/>
                  </a:lnTo>
                  <a:lnTo>
                    <a:pt x="102540" y="399082"/>
                  </a:lnTo>
                  <a:lnTo>
                    <a:pt x="103814" y="398160"/>
                  </a:lnTo>
                  <a:lnTo>
                    <a:pt x="105088" y="397209"/>
                  </a:lnTo>
                  <a:lnTo>
                    <a:pt x="106362" y="396238"/>
                  </a:lnTo>
                  <a:lnTo>
                    <a:pt x="107637" y="395249"/>
                  </a:lnTo>
                  <a:lnTo>
                    <a:pt x="108911" y="394243"/>
                  </a:lnTo>
                  <a:lnTo>
                    <a:pt x="110185" y="393227"/>
                  </a:lnTo>
                  <a:lnTo>
                    <a:pt x="111460" y="392206"/>
                  </a:lnTo>
                  <a:lnTo>
                    <a:pt x="112734" y="391184"/>
                  </a:lnTo>
                  <a:lnTo>
                    <a:pt x="114008" y="390165"/>
                  </a:lnTo>
                  <a:lnTo>
                    <a:pt x="115282" y="389155"/>
                  </a:lnTo>
                  <a:lnTo>
                    <a:pt x="116557" y="388155"/>
                  </a:lnTo>
                  <a:lnTo>
                    <a:pt x="117831" y="387169"/>
                  </a:lnTo>
                  <a:lnTo>
                    <a:pt x="119105" y="386207"/>
                  </a:lnTo>
                  <a:lnTo>
                    <a:pt x="120380" y="385269"/>
                  </a:lnTo>
                  <a:lnTo>
                    <a:pt x="121654" y="384355"/>
                  </a:lnTo>
                  <a:lnTo>
                    <a:pt x="122928" y="383467"/>
                  </a:lnTo>
                  <a:lnTo>
                    <a:pt x="124203" y="382621"/>
                  </a:lnTo>
                  <a:lnTo>
                    <a:pt x="125477" y="381809"/>
                  </a:lnTo>
                  <a:lnTo>
                    <a:pt x="126751" y="381032"/>
                  </a:lnTo>
                  <a:lnTo>
                    <a:pt x="128025" y="380288"/>
                  </a:lnTo>
                  <a:lnTo>
                    <a:pt x="129300" y="379601"/>
                  </a:lnTo>
                  <a:lnTo>
                    <a:pt x="130574" y="378952"/>
                  </a:lnTo>
                  <a:lnTo>
                    <a:pt x="131848" y="378341"/>
                  </a:lnTo>
                  <a:lnTo>
                    <a:pt x="133123" y="377771"/>
                  </a:lnTo>
                  <a:lnTo>
                    <a:pt x="134397" y="377260"/>
                  </a:lnTo>
                  <a:lnTo>
                    <a:pt x="135671" y="376788"/>
                  </a:lnTo>
                  <a:lnTo>
                    <a:pt x="136945" y="376354"/>
                  </a:lnTo>
                  <a:lnTo>
                    <a:pt x="138220" y="375962"/>
                  </a:lnTo>
                  <a:lnTo>
                    <a:pt x="139494" y="375623"/>
                  </a:lnTo>
                  <a:lnTo>
                    <a:pt x="140768" y="375319"/>
                  </a:lnTo>
                  <a:lnTo>
                    <a:pt x="142043" y="375049"/>
                  </a:lnTo>
                  <a:lnTo>
                    <a:pt x="143317" y="374815"/>
                  </a:lnTo>
                  <a:lnTo>
                    <a:pt x="144591" y="374624"/>
                  </a:lnTo>
                  <a:lnTo>
                    <a:pt x="145866" y="374459"/>
                  </a:lnTo>
                  <a:lnTo>
                    <a:pt x="147140" y="374320"/>
                  </a:lnTo>
                  <a:lnTo>
                    <a:pt x="148414" y="374208"/>
                  </a:lnTo>
                  <a:lnTo>
                    <a:pt x="149688" y="374123"/>
                  </a:lnTo>
                  <a:lnTo>
                    <a:pt x="150963" y="374055"/>
                  </a:lnTo>
                  <a:lnTo>
                    <a:pt x="152237" y="374001"/>
                  </a:lnTo>
                  <a:lnTo>
                    <a:pt x="153511" y="373962"/>
                  </a:lnTo>
                  <a:lnTo>
                    <a:pt x="154786" y="373934"/>
                  </a:lnTo>
                  <a:lnTo>
                    <a:pt x="156060" y="373912"/>
                  </a:lnTo>
                  <a:lnTo>
                    <a:pt x="157334" y="373894"/>
                  </a:lnTo>
                  <a:lnTo>
                    <a:pt x="158609" y="373876"/>
                  </a:lnTo>
                  <a:lnTo>
                    <a:pt x="159883" y="373856"/>
                  </a:lnTo>
                  <a:lnTo>
                    <a:pt x="161157" y="373831"/>
                  </a:lnTo>
                  <a:lnTo>
                    <a:pt x="162431" y="373800"/>
                  </a:lnTo>
                  <a:lnTo>
                    <a:pt x="163706" y="373757"/>
                  </a:lnTo>
                  <a:lnTo>
                    <a:pt x="164980" y="373702"/>
                  </a:lnTo>
                  <a:lnTo>
                    <a:pt x="166254" y="373634"/>
                  </a:lnTo>
                  <a:lnTo>
                    <a:pt x="167529" y="373553"/>
                  </a:lnTo>
                  <a:lnTo>
                    <a:pt x="168803" y="373452"/>
                  </a:lnTo>
                  <a:lnTo>
                    <a:pt x="170077" y="373332"/>
                  </a:lnTo>
                  <a:lnTo>
                    <a:pt x="171351" y="373195"/>
                  </a:lnTo>
                  <a:lnTo>
                    <a:pt x="172626" y="373042"/>
                  </a:lnTo>
                  <a:lnTo>
                    <a:pt x="173900" y="372864"/>
                  </a:lnTo>
                  <a:lnTo>
                    <a:pt x="175174" y="372667"/>
                  </a:lnTo>
                  <a:lnTo>
                    <a:pt x="176449" y="372453"/>
                  </a:lnTo>
                  <a:lnTo>
                    <a:pt x="177723" y="372222"/>
                  </a:lnTo>
                  <a:lnTo>
                    <a:pt x="178997" y="371968"/>
                  </a:lnTo>
                  <a:lnTo>
                    <a:pt x="180272" y="371698"/>
                  </a:lnTo>
                  <a:lnTo>
                    <a:pt x="181546" y="371414"/>
                  </a:lnTo>
                  <a:lnTo>
                    <a:pt x="182820" y="371116"/>
                  </a:lnTo>
                  <a:lnTo>
                    <a:pt x="184094" y="370801"/>
                  </a:lnTo>
                  <a:lnTo>
                    <a:pt x="185369" y="370477"/>
                  </a:lnTo>
                  <a:lnTo>
                    <a:pt x="186643" y="370143"/>
                  </a:lnTo>
                  <a:lnTo>
                    <a:pt x="187917" y="369802"/>
                  </a:lnTo>
                  <a:lnTo>
                    <a:pt x="189192" y="369453"/>
                  </a:lnTo>
                  <a:lnTo>
                    <a:pt x="190466" y="369101"/>
                  </a:lnTo>
                  <a:lnTo>
                    <a:pt x="191740" y="368747"/>
                  </a:lnTo>
                  <a:lnTo>
                    <a:pt x="193014" y="368392"/>
                  </a:lnTo>
                  <a:lnTo>
                    <a:pt x="194289" y="368039"/>
                  </a:lnTo>
                  <a:lnTo>
                    <a:pt x="195563" y="367690"/>
                  </a:lnTo>
                  <a:lnTo>
                    <a:pt x="196837" y="367345"/>
                  </a:lnTo>
                  <a:lnTo>
                    <a:pt x="198112" y="367006"/>
                  </a:lnTo>
                  <a:lnTo>
                    <a:pt x="199386" y="366678"/>
                  </a:lnTo>
                  <a:lnTo>
                    <a:pt x="200660" y="366359"/>
                  </a:lnTo>
                  <a:lnTo>
                    <a:pt x="201935" y="366050"/>
                  </a:lnTo>
                  <a:lnTo>
                    <a:pt x="203209" y="365752"/>
                  </a:lnTo>
                  <a:lnTo>
                    <a:pt x="204483" y="365471"/>
                  </a:lnTo>
                  <a:lnTo>
                    <a:pt x="205757" y="365201"/>
                  </a:lnTo>
                  <a:lnTo>
                    <a:pt x="207032" y="364945"/>
                  </a:lnTo>
                  <a:lnTo>
                    <a:pt x="208306" y="364704"/>
                  </a:lnTo>
                  <a:lnTo>
                    <a:pt x="209580" y="364482"/>
                  </a:lnTo>
                  <a:lnTo>
                    <a:pt x="210855" y="364273"/>
                  </a:lnTo>
                  <a:lnTo>
                    <a:pt x="212129" y="364078"/>
                  </a:lnTo>
                  <a:lnTo>
                    <a:pt x="213403" y="363901"/>
                  </a:lnTo>
                  <a:lnTo>
                    <a:pt x="214677" y="363741"/>
                  </a:lnTo>
                  <a:lnTo>
                    <a:pt x="215952" y="363596"/>
                  </a:lnTo>
                  <a:lnTo>
                    <a:pt x="217226" y="363464"/>
                  </a:lnTo>
                  <a:lnTo>
                    <a:pt x="218500" y="363350"/>
                  </a:lnTo>
                  <a:lnTo>
                    <a:pt x="219775" y="363252"/>
                  </a:lnTo>
                  <a:lnTo>
                    <a:pt x="221049" y="363167"/>
                  </a:lnTo>
                  <a:lnTo>
                    <a:pt x="222323" y="363096"/>
                  </a:lnTo>
                  <a:lnTo>
                    <a:pt x="223598" y="363042"/>
                  </a:lnTo>
                  <a:lnTo>
                    <a:pt x="224872" y="363003"/>
                  </a:lnTo>
                  <a:lnTo>
                    <a:pt x="226146" y="362977"/>
                  </a:lnTo>
                  <a:lnTo>
                    <a:pt x="227420" y="362964"/>
                  </a:lnTo>
                  <a:lnTo>
                    <a:pt x="228695" y="362969"/>
                  </a:lnTo>
                  <a:lnTo>
                    <a:pt x="229969" y="362989"/>
                  </a:lnTo>
                  <a:lnTo>
                    <a:pt x="231243" y="363023"/>
                  </a:lnTo>
                  <a:lnTo>
                    <a:pt x="232518" y="363071"/>
                  </a:lnTo>
                  <a:lnTo>
                    <a:pt x="233792" y="363140"/>
                  </a:lnTo>
                  <a:lnTo>
                    <a:pt x="235066" y="363225"/>
                  </a:lnTo>
                  <a:lnTo>
                    <a:pt x="236340" y="363326"/>
                  </a:lnTo>
                  <a:lnTo>
                    <a:pt x="237615" y="363444"/>
                  </a:lnTo>
                  <a:lnTo>
                    <a:pt x="238889" y="363586"/>
                  </a:lnTo>
                  <a:lnTo>
                    <a:pt x="240163" y="363748"/>
                  </a:lnTo>
                  <a:lnTo>
                    <a:pt x="241438" y="363928"/>
                  </a:lnTo>
                  <a:lnTo>
                    <a:pt x="242712" y="364128"/>
                  </a:lnTo>
                  <a:lnTo>
                    <a:pt x="243986" y="364358"/>
                  </a:lnTo>
                  <a:lnTo>
                    <a:pt x="245261" y="364609"/>
                  </a:lnTo>
                  <a:lnTo>
                    <a:pt x="246535" y="364882"/>
                  </a:lnTo>
                  <a:lnTo>
                    <a:pt x="247809" y="365177"/>
                  </a:lnTo>
                  <a:lnTo>
                    <a:pt x="249083" y="365506"/>
                  </a:lnTo>
                  <a:lnTo>
                    <a:pt x="250358" y="365857"/>
                  </a:lnTo>
                  <a:lnTo>
                    <a:pt x="251632" y="366231"/>
                  </a:lnTo>
                  <a:lnTo>
                    <a:pt x="252906" y="366629"/>
                  </a:lnTo>
                  <a:lnTo>
                    <a:pt x="254181" y="367059"/>
                  </a:lnTo>
                  <a:lnTo>
                    <a:pt x="255455" y="367511"/>
                  </a:lnTo>
                  <a:lnTo>
                    <a:pt x="256729" y="367983"/>
                  </a:lnTo>
                  <a:lnTo>
                    <a:pt x="258003" y="368478"/>
                  </a:lnTo>
                  <a:lnTo>
                    <a:pt x="259278" y="368999"/>
                  </a:lnTo>
                  <a:lnTo>
                    <a:pt x="260552" y="369536"/>
                  </a:lnTo>
                  <a:lnTo>
                    <a:pt x="261826" y="370089"/>
                  </a:lnTo>
                  <a:lnTo>
                    <a:pt x="263101" y="370657"/>
                  </a:lnTo>
                  <a:lnTo>
                    <a:pt x="264375" y="371241"/>
                  </a:lnTo>
                  <a:lnTo>
                    <a:pt x="265649" y="371832"/>
                  </a:lnTo>
                  <a:lnTo>
                    <a:pt x="266924" y="372428"/>
                  </a:lnTo>
                  <a:lnTo>
                    <a:pt x="268198" y="373030"/>
                  </a:lnTo>
                  <a:lnTo>
                    <a:pt x="269472" y="373630"/>
                  </a:lnTo>
                  <a:lnTo>
                    <a:pt x="270746" y="374225"/>
                  </a:lnTo>
                  <a:lnTo>
                    <a:pt x="272021" y="374815"/>
                  </a:lnTo>
                  <a:lnTo>
                    <a:pt x="273295" y="375391"/>
                  </a:lnTo>
                  <a:lnTo>
                    <a:pt x="274569" y="375950"/>
                  </a:lnTo>
                  <a:lnTo>
                    <a:pt x="275844" y="376490"/>
                  </a:lnTo>
                  <a:lnTo>
                    <a:pt x="277118" y="377009"/>
                  </a:lnTo>
                  <a:lnTo>
                    <a:pt x="278392" y="377497"/>
                  </a:lnTo>
                  <a:lnTo>
                    <a:pt x="279666" y="377949"/>
                  </a:lnTo>
                  <a:lnTo>
                    <a:pt x="280941" y="378370"/>
                  </a:lnTo>
                  <a:lnTo>
                    <a:pt x="282215" y="378755"/>
                  </a:lnTo>
                  <a:lnTo>
                    <a:pt x="283489" y="379090"/>
                  </a:lnTo>
                  <a:lnTo>
                    <a:pt x="284764" y="379375"/>
                  </a:lnTo>
                  <a:lnTo>
                    <a:pt x="286038" y="379616"/>
                  </a:lnTo>
                  <a:lnTo>
                    <a:pt x="287312" y="379811"/>
                  </a:lnTo>
                  <a:lnTo>
                    <a:pt x="288587" y="379939"/>
                  </a:lnTo>
                  <a:lnTo>
                    <a:pt x="289861" y="380008"/>
                  </a:lnTo>
                  <a:lnTo>
                    <a:pt x="291135" y="380024"/>
                  </a:lnTo>
                  <a:lnTo>
                    <a:pt x="292409" y="379987"/>
                  </a:lnTo>
                  <a:lnTo>
                    <a:pt x="293684" y="379870"/>
                  </a:lnTo>
                  <a:lnTo>
                    <a:pt x="294958" y="379692"/>
                  </a:lnTo>
                  <a:lnTo>
                    <a:pt x="296232" y="379457"/>
                  </a:lnTo>
                  <a:lnTo>
                    <a:pt x="297507" y="379165"/>
                  </a:lnTo>
                  <a:lnTo>
                    <a:pt x="298781" y="378788"/>
                  </a:lnTo>
                  <a:lnTo>
                    <a:pt x="300055" y="378352"/>
                  </a:lnTo>
                  <a:lnTo>
                    <a:pt x="301329" y="377859"/>
                  </a:lnTo>
                  <a:lnTo>
                    <a:pt x="302604" y="377309"/>
                  </a:lnTo>
                  <a:lnTo>
                    <a:pt x="303878" y="376676"/>
                  </a:lnTo>
                  <a:lnTo>
                    <a:pt x="305152" y="375990"/>
                  </a:lnTo>
                  <a:lnTo>
                    <a:pt x="306427" y="375250"/>
                  </a:lnTo>
                  <a:lnTo>
                    <a:pt x="307701" y="374454"/>
                  </a:lnTo>
                  <a:lnTo>
                    <a:pt x="308975" y="373585"/>
                  </a:lnTo>
                  <a:lnTo>
                    <a:pt x="310250" y="372666"/>
                  </a:lnTo>
                  <a:lnTo>
                    <a:pt x="311524" y="371699"/>
                  </a:lnTo>
                  <a:lnTo>
                    <a:pt x="312798" y="370680"/>
                  </a:lnTo>
                  <a:lnTo>
                    <a:pt x="314072" y="369596"/>
                  </a:lnTo>
                  <a:lnTo>
                    <a:pt x="315347" y="368468"/>
                  </a:lnTo>
                  <a:lnTo>
                    <a:pt x="316621" y="367295"/>
                  </a:lnTo>
                  <a:lnTo>
                    <a:pt x="317895" y="366072"/>
                  </a:lnTo>
                  <a:lnTo>
                    <a:pt x="319170" y="364790"/>
                  </a:lnTo>
                  <a:lnTo>
                    <a:pt x="320444" y="363464"/>
                  </a:lnTo>
                  <a:lnTo>
                    <a:pt x="321718" y="362095"/>
                  </a:lnTo>
                  <a:lnTo>
                    <a:pt x="322992" y="360674"/>
                  </a:lnTo>
                  <a:lnTo>
                    <a:pt x="324267" y="359194"/>
                  </a:lnTo>
                  <a:lnTo>
                    <a:pt x="325541" y="357668"/>
                  </a:lnTo>
                  <a:lnTo>
                    <a:pt x="326815" y="356094"/>
                  </a:lnTo>
                  <a:lnTo>
                    <a:pt x="328090" y="354459"/>
                  </a:lnTo>
                  <a:lnTo>
                    <a:pt x="329364" y="352757"/>
                  </a:lnTo>
                  <a:lnTo>
                    <a:pt x="330638" y="350999"/>
                  </a:lnTo>
                  <a:lnTo>
                    <a:pt x="331913" y="349184"/>
                  </a:lnTo>
                  <a:lnTo>
                    <a:pt x="333187" y="347291"/>
                  </a:lnTo>
                  <a:lnTo>
                    <a:pt x="334461" y="345315"/>
                  </a:lnTo>
                  <a:lnTo>
                    <a:pt x="335735" y="343269"/>
                  </a:lnTo>
                  <a:lnTo>
                    <a:pt x="337010" y="341148"/>
                  </a:lnTo>
                  <a:lnTo>
                    <a:pt x="338284" y="338922"/>
                  </a:lnTo>
                  <a:lnTo>
                    <a:pt x="339558" y="336593"/>
                  </a:lnTo>
                  <a:lnTo>
                    <a:pt x="340833" y="334172"/>
                  </a:lnTo>
                  <a:lnTo>
                    <a:pt x="342107" y="331656"/>
                  </a:lnTo>
                  <a:lnTo>
                    <a:pt x="343381" y="328998"/>
                  </a:lnTo>
                  <a:lnTo>
                    <a:pt x="344655" y="326213"/>
                  </a:lnTo>
                  <a:lnTo>
                    <a:pt x="345930" y="323312"/>
                  </a:lnTo>
                  <a:lnTo>
                    <a:pt x="347204" y="320291"/>
                  </a:lnTo>
                  <a:lnTo>
                    <a:pt x="348478" y="317086"/>
                  </a:lnTo>
                  <a:lnTo>
                    <a:pt x="349753" y="313732"/>
                  </a:lnTo>
                  <a:lnTo>
                    <a:pt x="351027" y="310236"/>
                  </a:lnTo>
                  <a:lnTo>
                    <a:pt x="352301" y="306595"/>
                  </a:lnTo>
                  <a:lnTo>
                    <a:pt x="353576" y="302729"/>
                  </a:lnTo>
                  <a:lnTo>
                    <a:pt x="354850" y="298694"/>
                  </a:lnTo>
                  <a:lnTo>
                    <a:pt x="356124" y="294496"/>
                  </a:lnTo>
                  <a:lnTo>
                    <a:pt x="357398" y="290132"/>
                  </a:lnTo>
                  <a:lnTo>
                    <a:pt x="358673" y="285507"/>
                  </a:lnTo>
                  <a:lnTo>
                    <a:pt x="359947" y="280704"/>
                  </a:lnTo>
                  <a:lnTo>
                    <a:pt x="361221" y="275723"/>
                  </a:lnTo>
                  <a:lnTo>
                    <a:pt x="362496" y="270556"/>
                  </a:lnTo>
                  <a:lnTo>
                    <a:pt x="363770" y="265120"/>
                  </a:lnTo>
                  <a:lnTo>
                    <a:pt x="365044" y="259502"/>
                  </a:lnTo>
                  <a:lnTo>
                    <a:pt x="366318" y="253704"/>
                  </a:lnTo>
                  <a:lnTo>
                    <a:pt x="367593" y="247711"/>
                  </a:lnTo>
                  <a:lnTo>
                    <a:pt x="368867" y="241465"/>
                  </a:lnTo>
                  <a:lnTo>
                    <a:pt x="370141" y="235047"/>
                  </a:lnTo>
                  <a:lnTo>
                    <a:pt x="371416" y="228461"/>
                  </a:lnTo>
                  <a:lnTo>
                    <a:pt x="372690" y="221691"/>
                  </a:lnTo>
                  <a:lnTo>
                    <a:pt x="373964" y="214707"/>
                  </a:lnTo>
                  <a:lnTo>
                    <a:pt x="375239" y="207580"/>
                  </a:lnTo>
                  <a:lnTo>
                    <a:pt x="376513" y="200315"/>
                  </a:lnTo>
                  <a:lnTo>
                    <a:pt x="377787" y="192900"/>
                  </a:lnTo>
                  <a:lnTo>
                    <a:pt x="379061" y="185333"/>
                  </a:lnTo>
                  <a:lnTo>
                    <a:pt x="380336" y="177670"/>
                  </a:lnTo>
                  <a:lnTo>
                    <a:pt x="381610" y="169919"/>
                  </a:lnTo>
                  <a:lnTo>
                    <a:pt x="382884" y="162077"/>
                  </a:lnTo>
                  <a:lnTo>
                    <a:pt x="384159" y="154168"/>
                  </a:lnTo>
                  <a:lnTo>
                    <a:pt x="385433" y="146226"/>
                  </a:lnTo>
                  <a:lnTo>
                    <a:pt x="386707" y="138263"/>
                  </a:lnTo>
                  <a:lnTo>
                    <a:pt x="387982" y="130296"/>
                  </a:lnTo>
                  <a:lnTo>
                    <a:pt x="389256" y="122359"/>
                  </a:lnTo>
                  <a:lnTo>
                    <a:pt x="390530" y="114467"/>
                  </a:lnTo>
                  <a:lnTo>
                    <a:pt x="391804" y="106633"/>
                  </a:lnTo>
                  <a:lnTo>
                    <a:pt x="393079" y="98905"/>
                  </a:lnTo>
                  <a:lnTo>
                    <a:pt x="394353" y="91311"/>
                  </a:lnTo>
                  <a:lnTo>
                    <a:pt x="395627" y="83848"/>
                  </a:lnTo>
                  <a:lnTo>
                    <a:pt x="396902" y="76531"/>
                  </a:lnTo>
                  <a:lnTo>
                    <a:pt x="398176" y="69444"/>
                  </a:lnTo>
                  <a:lnTo>
                    <a:pt x="399450" y="62591"/>
                  </a:lnTo>
                  <a:lnTo>
                    <a:pt x="400724" y="55956"/>
                  </a:lnTo>
                  <a:lnTo>
                    <a:pt x="401999" y="49554"/>
                  </a:lnTo>
                  <a:lnTo>
                    <a:pt x="403273" y="43513"/>
                  </a:lnTo>
                  <a:lnTo>
                    <a:pt x="404547" y="37790"/>
                  </a:lnTo>
                  <a:lnTo>
                    <a:pt x="405822" y="32367"/>
                  </a:lnTo>
                  <a:lnTo>
                    <a:pt x="407096" y="27255"/>
                  </a:lnTo>
                  <a:lnTo>
                    <a:pt x="408370" y="22627"/>
                  </a:lnTo>
                  <a:lnTo>
                    <a:pt x="409645" y="18380"/>
                  </a:lnTo>
                  <a:lnTo>
                    <a:pt x="410919" y="14500"/>
                  </a:lnTo>
                  <a:lnTo>
                    <a:pt x="412193" y="10994"/>
                  </a:lnTo>
                  <a:lnTo>
                    <a:pt x="413467" y="8073"/>
                  </a:lnTo>
                  <a:lnTo>
                    <a:pt x="414742" y="5569"/>
                  </a:lnTo>
                  <a:lnTo>
                    <a:pt x="416016" y="3475"/>
                  </a:lnTo>
                  <a:lnTo>
                    <a:pt x="417290" y="1805"/>
                  </a:lnTo>
                  <a:lnTo>
                    <a:pt x="418565" y="774"/>
                  </a:lnTo>
                  <a:lnTo>
                    <a:pt x="419839" y="172"/>
                  </a:lnTo>
                  <a:lnTo>
                    <a:pt x="421113" y="0"/>
                  </a:lnTo>
                  <a:lnTo>
                    <a:pt x="422387" y="285"/>
                  </a:lnTo>
                  <a:lnTo>
                    <a:pt x="423662" y="1198"/>
                  </a:lnTo>
                  <a:lnTo>
                    <a:pt x="424936" y="2535"/>
                  </a:lnTo>
                  <a:lnTo>
                    <a:pt x="426210" y="4294"/>
                  </a:lnTo>
                  <a:lnTo>
                    <a:pt x="427485" y="6515"/>
                  </a:lnTo>
                  <a:lnTo>
                    <a:pt x="428759" y="9310"/>
                  </a:lnTo>
                  <a:lnTo>
                    <a:pt x="430033" y="12499"/>
                  </a:lnTo>
                  <a:lnTo>
                    <a:pt x="431308" y="16075"/>
                  </a:lnTo>
                  <a:lnTo>
                    <a:pt x="432582" y="20086"/>
                  </a:lnTo>
                  <a:lnTo>
                    <a:pt x="433856" y="24586"/>
                  </a:lnTo>
                  <a:lnTo>
                    <a:pt x="435130" y="29426"/>
                  </a:lnTo>
                  <a:lnTo>
                    <a:pt x="436405" y="34597"/>
                  </a:lnTo>
                  <a:lnTo>
                    <a:pt x="437679" y="40145"/>
                  </a:lnTo>
                  <a:lnTo>
                    <a:pt x="438953" y="46076"/>
                  </a:lnTo>
                  <a:lnTo>
                    <a:pt x="440228" y="52278"/>
                  </a:lnTo>
                  <a:lnTo>
                    <a:pt x="441502" y="58737"/>
                  </a:lnTo>
                  <a:lnTo>
                    <a:pt x="442776" y="65492"/>
                  </a:lnTo>
                  <a:lnTo>
                    <a:pt x="444050" y="72517"/>
                  </a:lnTo>
                  <a:lnTo>
                    <a:pt x="445325" y="79731"/>
                  </a:lnTo>
                  <a:lnTo>
                    <a:pt x="446599" y="87122"/>
                  </a:lnTo>
                  <a:lnTo>
                    <a:pt x="447873" y="94713"/>
                  </a:lnTo>
                  <a:lnTo>
                    <a:pt x="449148" y="102460"/>
                  </a:lnTo>
                  <a:lnTo>
                    <a:pt x="450422" y="110316"/>
                  </a:lnTo>
                  <a:lnTo>
                    <a:pt x="451696" y="118267"/>
                  </a:lnTo>
                  <a:lnTo>
                    <a:pt x="452971" y="126316"/>
                  </a:lnTo>
                  <a:lnTo>
                    <a:pt x="454245" y="134421"/>
                  </a:lnTo>
                  <a:lnTo>
                    <a:pt x="455519" y="142558"/>
                  </a:lnTo>
                  <a:lnTo>
                    <a:pt x="456793" y="150714"/>
                  </a:lnTo>
                  <a:lnTo>
                    <a:pt x="458068" y="158869"/>
                  </a:lnTo>
                  <a:lnTo>
                    <a:pt x="459342" y="166998"/>
                  </a:lnTo>
                  <a:lnTo>
                    <a:pt x="460616" y="175091"/>
                  </a:lnTo>
                  <a:lnTo>
                    <a:pt x="461891" y="183140"/>
                  </a:lnTo>
                  <a:lnTo>
                    <a:pt x="463165" y="191099"/>
                  </a:lnTo>
                  <a:lnTo>
                    <a:pt x="464439" y="198970"/>
                  </a:lnTo>
                  <a:lnTo>
                    <a:pt x="465713" y="206753"/>
                  </a:lnTo>
                  <a:lnTo>
                    <a:pt x="466988" y="214440"/>
                  </a:lnTo>
                  <a:lnTo>
                    <a:pt x="468262" y="221964"/>
                  </a:lnTo>
                  <a:lnTo>
                    <a:pt x="469536" y="229361"/>
                  </a:lnTo>
                  <a:lnTo>
                    <a:pt x="470811" y="236630"/>
                  </a:lnTo>
                  <a:lnTo>
                    <a:pt x="472085" y="243766"/>
                  </a:lnTo>
                  <a:lnTo>
                    <a:pt x="473359" y="250686"/>
                  </a:lnTo>
                  <a:lnTo>
                    <a:pt x="474634" y="257456"/>
                  </a:lnTo>
                  <a:lnTo>
                    <a:pt x="475908" y="264073"/>
                  </a:lnTo>
                  <a:lnTo>
                    <a:pt x="477182" y="270528"/>
                  </a:lnTo>
                  <a:lnTo>
                    <a:pt x="478456" y="276746"/>
                  </a:lnTo>
                  <a:lnTo>
                    <a:pt x="479731" y="282801"/>
                  </a:lnTo>
                  <a:lnTo>
                    <a:pt x="481005" y="288691"/>
                  </a:lnTo>
                  <a:lnTo>
                    <a:pt x="482279" y="294400"/>
                  </a:lnTo>
                  <a:lnTo>
                    <a:pt x="483554" y="299871"/>
                  </a:lnTo>
                  <a:lnTo>
                    <a:pt x="484828" y="305175"/>
                  </a:lnTo>
                  <a:lnTo>
                    <a:pt x="486102" y="310313"/>
                  </a:lnTo>
                  <a:lnTo>
                    <a:pt x="487376" y="315263"/>
                  </a:lnTo>
                  <a:lnTo>
                    <a:pt x="488651" y="319987"/>
                  </a:lnTo>
                  <a:lnTo>
                    <a:pt x="489925" y="324551"/>
                  </a:lnTo>
                  <a:lnTo>
                    <a:pt x="491199" y="328955"/>
                  </a:lnTo>
                  <a:lnTo>
                    <a:pt x="492474" y="333174"/>
                  </a:lnTo>
                  <a:lnTo>
                    <a:pt x="493748" y="337188"/>
                  </a:lnTo>
                  <a:lnTo>
                    <a:pt x="495022" y="341054"/>
                  </a:lnTo>
                  <a:lnTo>
                    <a:pt x="496297" y="344774"/>
                  </a:lnTo>
                  <a:lnTo>
                    <a:pt x="497571" y="348319"/>
                  </a:lnTo>
                  <a:lnTo>
                    <a:pt x="498845" y="351687"/>
                  </a:lnTo>
                  <a:lnTo>
                    <a:pt x="500119" y="354923"/>
                  </a:lnTo>
                  <a:lnTo>
                    <a:pt x="501394" y="358030"/>
                  </a:lnTo>
                  <a:lnTo>
                    <a:pt x="502668" y="360978"/>
                  </a:lnTo>
                  <a:lnTo>
                    <a:pt x="503942" y="363779"/>
                  </a:lnTo>
                  <a:lnTo>
                    <a:pt x="505217" y="366466"/>
                  </a:lnTo>
                  <a:lnTo>
                    <a:pt x="506491" y="369044"/>
                  </a:lnTo>
                  <a:lnTo>
                    <a:pt x="507765" y="371482"/>
                  </a:lnTo>
                  <a:lnTo>
                    <a:pt x="509039" y="373803"/>
                  </a:lnTo>
                  <a:lnTo>
                    <a:pt x="510314" y="376028"/>
                  </a:lnTo>
                  <a:lnTo>
                    <a:pt x="511588" y="378163"/>
                  </a:lnTo>
                  <a:lnTo>
                    <a:pt x="512862" y="380181"/>
                  </a:lnTo>
                  <a:lnTo>
                    <a:pt x="514137" y="382105"/>
                  </a:lnTo>
                  <a:lnTo>
                    <a:pt x="515411" y="383954"/>
                  </a:lnTo>
                  <a:lnTo>
                    <a:pt x="516685" y="385729"/>
                  </a:lnTo>
                  <a:lnTo>
                    <a:pt x="517960" y="387407"/>
                  </a:lnTo>
                  <a:lnTo>
                    <a:pt x="519234" y="389014"/>
                  </a:lnTo>
                  <a:lnTo>
                    <a:pt x="520508" y="390561"/>
                  </a:lnTo>
                  <a:lnTo>
                    <a:pt x="521782" y="392049"/>
                  </a:lnTo>
                  <a:lnTo>
                    <a:pt x="523057" y="393458"/>
                  </a:lnTo>
                  <a:lnTo>
                    <a:pt x="524331" y="394814"/>
                  </a:lnTo>
                  <a:lnTo>
                    <a:pt x="525605" y="396121"/>
                  </a:lnTo>
                  <a:lnTo>
                    <a:pt x="526880" y="397382"/>
                  </a:lnTo>
                  <a:lnTo>
                    <a:pt x="528154" y="398578"/>
                  </a:lnTo>
                  <a:lnTo>
                    <a:pt x="529428" y="399733"/>
                  </a:lnTo>
                  <a:lnTo>
                    <a:pt x="530702" y="400848"/>
                  </a:lnTo>
                  <a:lnTo>
                    <a:pt x="531977" y="401925"/>
                  </a:lnTo>
                  <a:lnTo>
                    <a:pt x="533251" y="402949"/>
                  </a:lnTo>
                  <a:lnTo>
                    <a:pt x="534525" y="403939"/>
                  </a:lnTo>
                  <a:lnTo>
                    <a:pt x="535800" y="404897"/>
                  </a:lnTo>
                  <a:lnTo>
                    <a:pt x="537074" y="405821"/>
                  </a:lnTo>
                  <a:lnTo>
                    <a:pt x="538348" y="406700"/>
                  </a:lnTo>
                  <a:lnTo>
                    <a:pt x="539623" y="407550"/>
                  </a:lnTo>
                  <a:lnTo>
                    <a:pt x="540897" y="408372"/>
                  </a:lnTo>
                  <a:lnTo>
                    <a:pt x="542171" y="409162"/>
                  </a:lnTo>
                  <a:lnTo>
                    <a:pt x="543445" y="409914"/>
                  </a:lnTo>
                  <a:lnTo>
                    <a:pt x="543519" y="40995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5" name="pl1055"/>
            <p:cNvSpPr/>
            <p:nvPr/>
          </p:nvSpPr>
          <p:spPr>
            <a:xfrm>
              <a:off x="3749437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6" name="pl1056"/>
            <p:cNvSpPr/>
            <p:nvPr/>
          </p:nvSpPr>
          <p:spPr>
            <a:xfrm>
              <a:off x="3753032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7" name="pl1057"/>
            <p:cNvSpPr/>
            <p:nvPr/>
          </p:nvSpPr>
          <p:spPr>
            <a:xfrm>
              <a:off x="3846494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8" name="pl1058"/>
            <p:cNvSpPr/>
            <p:nvPr/>
          </p:nvSpPr>
          <p:spPr>
            <a:xfrm>
              <a:off x="3853684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9" name="pl1059"/>
            <p:cNvSpPr/>
            <p:nvPr/>
          </p:nvSpPr>
          <p:spPr>
            <a:xfrm>
              <a:off x="3884239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0" name="pl1060"/>
            <p:cNvSpPr/>
            <p:nvPr/>
          </p:nvSpPr>
          <p:spPr>
            <a:xfrm>
              <a:off x="3921983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1" name="pl1061"/>
            <p:cNvSpPr/>
            <p:nvPr/>
          </p:nvSpPr>
          <p:spPr>
            <a:xfrm>
              <a:off x="3921983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2" name="pl1062"/>
            <p:cNvSpPr/>
            <p:nvPr/>
          </p:nvSpPr>
          <p:spPr>
            <a:xfrm>
              <a:off x="3952538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3" name="pl1063"/>
            <p:cNvSpPr/>
            <p:nvPr/>
          </p:nvSpPr>
          <p:spPr>
            <a:xfrm>
              <a:off x="3975904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4" name="pl1064"/>
            <p:cNvSpPr/>
            <p:nvPr/>
          </p:nvSpPr>
          <p:spPr>
            <a:xfrm>
              <a:off x="3983093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5" name="pl1065"/>
            <p:cNvSpPr/>
            <p:nvPr/>
          </p:nvSpPr>
          <p:spPr>
            <a:xfrm>
              <a:off x="4035216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6" name="pl1066"/>
            <p:cNvSpPr/>
            <p:nvPr/>
          </p:nvSpPr>
          <p:spPr>
            <a:xfrm>
              <a:off x="4049595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7" name="pl1067"/>
            <p:cNvSpPr/>
            <p:nvPr/>
          </p:nvSpPr>
          <p:spPr>
            <a:xfrm>
              <a:off x="4069366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8" name="pl1068"/>
            <p:cNvSpPr/>
            <p:nvPr/>
          </p:nvSpPr>
          <p:spPr>
            <a:xfrm>
              <a:off x="4078353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9" name="pl1069"/>
            <p:cNvSpPr/>
            <p:nvPr/>
          </p:nvSpPr>
          <p:spPr>
            <a:xfrm>
              <a:off x="409992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0" name="pl1070"/>
            <p:cNvSpPr/>
            <p:nvPr/>
          </p:nvSpPr>
          <p:spPr>
            <a:xfrm>
              <a:off x="4103516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1" name="pl1071"/>
            <p:cNvSpPr/>
            <p:nvPr/>
          </p:nvSpPr>
          <p:spPr>
            <a:xfrm>
              <a:off x="4105313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2" name="pl1072"/>
            <p:cNvSpPr/>
            <p:nvPr/>
          </p:nvSpPr>
          <p:spPr>
            <a:xfrm>
              <a:off x="4116097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3" name="pl1073"/>
            <p:cNvSpPr/>
            <p:nvPr/>
          </p:nvSpPr>
          <p:spPr>
            <a:xfrm>
              <a:off x="4117895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4" name="pl1074"/>
            <p:cNvSpPr/>
            <p:nvPr/>
          </p:nvSpPr>
          <p:spPr>
            <a:xfrm>
              <a:off x="4119692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5" name="pl1075"/>
            <p:cNvSpPr/>
            <p:nvPr/>
          </p:nvSpPr>
          <p:spPr>
            <a:xfrm>
              <a:off x="4125084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6" name="pl1076"/>
            <p:cNvSpPr/>
            <p:nvPr/>
          </p:nvSpPr>
          <p:spPr>
            <a:xfrm>
              <a:off x="4125084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7" name="pl1077"/>
            <p:cNvSpPr/>
            <p:nvPr/>
          </p:nvSpPr>
          <p:spPr>
            <a:xfrm>
              <a:off x="412688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8" name="pl1078"/>
            <p:cNvSpPr/>
            <p:nvPr/>
          </p:nvSpPr>
          <p:spPr>
            <a:xfrm>
              <a:off x="412688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9" name="pl1079"/>
            <p:cNvSpPr/>
            <p:nvPr/>
          </p:nvSpPr>
          <p:spPr>
            <a:xfrm>
              <a:off x="412688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0" name="pl1080"/>
            <p:cNvSpPr/>
            <p:nvPr/>
          </p:nvSpPr>
          <p:spPr>
            <a:xfrm>
              <a:off x="4128679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1" name="pl1081"/>
            <p:cNvSpPr/>
            <p:nvPr/>
          </p:nvSpPr>
          <p:spPr>
            <a:xfrm>
              <a:off x="413407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2" name="pl1082"/>
            <p:cNvSpPr/>
            <p:nvPr/>
          </p:nvSpPr>
          <p:spPr>
            <a:xfrm>
              <a:off x="4135868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3" name="pl1083"/>
            <p:cNvSpPr/>
            <p:nvPr/>
          </p:nvSpPr>
          <p:spPr>
            <a:xfrm>
              <a:off x="4139463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4" name="pl1084"/>
            <p:cNvSpPr/>
            <p:nvPr/>
          </p:nvSpPr>
          <p:spPr>
            <a:xfrm>
              <a:off x="4143058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5" name="pl1085"/>
            <p:cNvSpPr/>
            <p:nvPr/>
          </p:nvSpPr>
          <p:spPr>
            <a:xfrm>
              <a:off x="4144855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6" name="pl1086"/>
            <p:cNvSpPr/>
            <p:nvPr/>
          </p:nvSpPr>
          <p:spPr>
            <a:xfrm>
              <a:off x="4144855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7" name="pl1087"/>
            <p:cNvSpPr/>
            <p:nvPr/>
          </p:nvSpPr>
          <p:spPr>
            <a:xfrm>
              <a:off x="4144855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8" name="pl1088"/>
            <p:cNvSpPr/>
            <p:nvPr/>
          </p:nvSpPr>
          <p:spPr>
            <a:xfrm>
              <a:off x="4146652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9" name="pl1089"/>
            <p:cNvSpPr/>
            <p:nvPr/>
          </p:nvSpPr>
          <p:spPr>
            <a:xfrm>
              <a:off x="4148450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0" name="pl1090"/>
            <p:cNvSpPr/>
            <p:nvPr/>
          </p:nvSpPr>
          <p:spPr>
            <a:xfrm>
              <a:off x="4150247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1" name="pl1091"/>
            <p:cNvSpPr/>
            <p:nvPr/>
          </p:nvSpPr>
          <p:spPr>
            <a:xfrm>
              <a:off x="4155639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2" name="pl1092"/>
            <p:cNvSpPr/>
            <p:nvPr/>
          </p:nvSpPr>
          <p:spPr>
            <a:xfrm>
              <a:off x="4155639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3" name="pl1093"/>
            <p:cNvSpPr/>
            <p:nvPr/>
          </p:nvSpPr>
          <p:spPr>
            <a:xfrm>
              <a:off x="4157436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4" name="pl1094"/>
            <p:cNvSpPr/>
            <p:nvPr/>
          </p:nvSpPr>
          <p:spPr>
            <a:xfrm>
              <a:off x="4159234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5" name="pl1095"/>
            <p:cNvSpPr/>
            <p:nvPr/>
          </p:nvSpPr>
          <p:spPr>
            <a:xfrm>
              <a:off x="416103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6" name="pl1096"/>
            <p:cNvSpPr/>
            <p:nvPr/>
          </p:nvSpPr>
          <p:spPr>
            <a:xfrm>
              <a:off x="4162828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7" name="pl1097"/>
            <p:cNvSpPr/>
            <p:nvPr/>
          </p:nvSpPr>
          <p:spPr>
            <a:xfrm>
              <a:off x="4179005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8" name="pl1098"/>
            <p:cNvSpPr/>
            <p:nvPr/>
          </p:nvSpPr>
          <p:spPr>
            <a:xfrm>
              <a:off x="4186194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9" name="pl1099"/>
            <p:cNvSpPr/>
            <p:nvPr/>
          </p:nvSpPr>
          <p:spPr>
            <a:xfrm>
              <a:off x="418799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0" name="pl1100"/>
            <p:cNvSpPr/>
            <p:nvPr/>
          </p:nvSpPr>
          <p:spPr>
            <a:xfrm>
              <a:off x="4193383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1" name="pl1101"/>
            <p:cNvSpPr/>
            <p:nvPr/>
          </p:nvSpPr>
          <p:spPr>
            <a:xfrm>
              <a:off x="4232925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2" name="tx1102"/>
            <p:cNvSpPr/>
            <p:nvPr/>
          </p:nvSpPr>
          <p:spPr>
            <a:xfrm>
              <a:off x="3906144" y="2155097"/>
              <a:ext cx="168276" cy="12039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pH</a:t>
              </a:r>
            </a:p>
          </p:txBody>
        </p:sp>
        <p:sp>
          <p:nvSpPr>
            <p:cNvPr id="1103" name="pl1103"/>
            <p:cNvSpPr/>
            <p:nvPr/>
          </p:nvSpPr>
          <p:spPr>
            <a:xfrm>
              <a:off x="3718523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4" name="pt1104"/>
            <p:cNvSpPr/>
            <p:nvPr/>
          </p:nvSpPr>
          <p:spPr>
            <a:xfrm>
              <a:off x="4084579" y="31878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5" name="pt1105"/>
            <p:cNvSpPr/>
            <p:nvPr/>
          </p:nvSpPr>
          <p:spPr>
            <a:xfrm>
              <a:off x="4138834" y="3112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6" name="pt1106"/>
            <p:cNvSpPr/>
            <p:nvPr/>
          </p:nvSpPr>
          <p:spPr>
            <a:xfrm>
              <a:off x="4097675" y="30930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7" name="pt1107"/>
            <p:cNvSpPr/>
            <p:nvPr/>
          </p:nvSpPr>
          <p:spPr>
            <a:xfrm>
              <a:off x="4110771" y="3044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8" name="pt1108"/>
            <p:cNvSpPr/>
            <p:nvPr/>
          </p:nvSpPr>
          <p:spPr>
            <a:xfrm>
              <a:off x="4170638" y="31589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9" name="pt1109"/>
            <p:cNvSpPr/>
            <p:nvPr/>
          </p:nvSpPr>
          <p:spPr>
            <a:xfrm>
              <a:off x="4178122" y="29815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0" name="pt1110"/>
            <p:cNvSpPr/>
            <p:nvPr/>
          </p:nvSpPr>
          <p:spPr>
            <a:xfrm>
              <a:off x="4121996" y="3134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1" name="pt1111"/>
            <p:cNvSpPr/>
            <p:nvPr/>
          </p:nvSpPr>
          <p:spPr>
            <a:xfrm>
              <a:off x="4108900" y="31605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2" name="pt1112"/>
            <p:cNvSpPr/>
            <p:nvPr/>
          </p:nvSpPr>
          <p:spPr>
            <a:xfrm>
              <a:off x="3719764" y="31567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3" name="pt1113"/>
            <p:cNvSpPr/>
            <p:nvPr/>
          </p:nvSpPr>
          <p:spPr>
            <a:xfrm>
              <a:off x="3824531" y="29579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4" name="pt1114"/>
            <p:cNvSpPr/>
            <p:nvPr/>
          </p:nvSpPr>
          <p:spPr>
            <a:xfrm>
              <a:off x="4049033" y="29950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5" name="pt1115"/>
            <p:cNvSpPr/>
            <p:nvPr/>
          </p:nvSpPr>
          <p:spPr>
            <a:xfrm>
              <a:off x="4116384" y="31155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6" name="pt1116"/>
            <p:cNvSpPr/>
            <p:nvPr/>
          </p:nvSpPr>
          <p:spPr>
            <a:xfrm>
              <a:off x="4118255" y="30464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7" name="pt1117"/>
            <p:cNvSpPr/>
            <p:nvPr/>
          </p:nvSpPr>
          <p:spPr>
            <a:xfrm>
              <a:off x="4144447" y="3147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8" name="pt1118"/>
            <p:cNvSpPr/>
            <p:nvPr/>
          </p:nvSpPr>
          <p:spPr>
            <a:xfrm>
              <a:off x="4080838" y="30303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9" name="pt1119"/>
            <p:cNvSpPr/>
            <p:nvPr/>
          </p:nvSpPr>
          <p:spPr>
            <a:xfrm>
              <a:off x="4099546" y="31275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0" name="pt1120"/>
            <p:cNvSpPr/>
            <p:nvPr/>
          </p:nvSpPr>
          <p:spPr>
            <a:xfrm>
              <a:off x="4129480" y="31173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1" name="pt1121"/>
            <p:cNvSpPr/>
            <p:nvPr/>
          </p:nvSpPr>
          <p:spPr>
            <a:xfrm>
              <a:off x="3856336" y="31596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2" name="pt1122"/>
            <p:cNvSpPr/>
            <p:nvPr/>
          </p:nvSpPr>
          <p:spPr>
            <a:xfrm>
              <a:off x="4107030" y="2864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3" name="pt1123"/>
            <p:cNvSpPr/>
            <p:nvPr/>
          </p:nvSpPr>
          <p:spPr>
            <a:xfrm>
              <a:off x="4219281" y="31143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4" name="pt1124"/>
            <p:cNvSpPr/>
            <p:nvPr/>
          </p:nvSpPr>
          <p:spPr>
            <a:xfrm>
              <a:off x="4140705" y="31483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5" name="pt1125"/>
            <p:cNvSpPr/>
            <p:nvPr/>
          </p:nvSpPr>
          <p:spPr>
            <a:xfrm>
              <a:off x="4163155" y="30976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6" name="pt1126"/>
            <p:cNvSpPr/>
            <p:nvPr/>
          </p:nvSpPr>
          <p:spPr>
            <a:xfrm>
              <a:off x="4107030" y="31863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7" name="pt1127"/>
            <p:cNvSpPr/>
            <p:nvPr/>
          </p:nvSpPr>
          <p:spPr>
            <a:xfrm>
              <a:off x="4172509" y="30396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8" name="pt1128"/>
            <p:cNvSpPr/>
            <p:nvPr/>
          </p:nvSpPr>
          <p:spPr>
            <a:xfrm>
              <a:off x="4108900" y="31677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9" name="pt1129"/>
            <p:cNvSpPr/>
            <p:nvPr/>
          </p:nvSpPr>
          <p:spPr>
            <a:xfrm>
              <a:off x="3716022" y="31049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0" name="pt1130"/>
            <p:cNvSpPr/>
            <p:nvPr/>
          </p:nvSpPr>
          <p:spPr>
            <a:xfrm>
              <a:off x="4086450" y="29301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1" name="pt1131"/>
            <p:cNvSpPr/>
            <p:nvPr/>
          </p:nvSpPr>
          <p:spPr>
            <a:xfrm>
              <a:off x="3817048" y="2691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2" name="pt1132"/>
            <p:cNvSpPr/>
            <p:nvPr/>
          </p:nvSpPr>
          <p:spPr>
            <a:xfrm>
              <a:off x="4013487" y="30687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3" name="pt1133"/>
            <p:cNvSpPr/>
            <p:nvPr/>
          </p:nvSpPr>
          <p:spPr>
            <a:xfrm>
              <a:off x="4146317" y="31302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4" name="pt1134"/>
            <p:cNvSpPr/>
            <p:nvPr/>
          </p:nvSpPr>
          <p:spPr>
            <a:xfrm>
              <a:off x="3927428" y="30962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5" name="pt1135"/>
            <p:cNvSpPr/>
            <p:nvPr/>
          </p:nvSpPr>
          <p:spPr>
            <a:xfrm>
              <a:off x="4127609" y="29284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6" name="pt1136"/>
            <p:cNvSpPr/>
            <p:nvPr/>
          </p:nvSpPr>
          <p:spPr>
            <a:xfrm>
              <a:off x="4108900" y="27918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7" name="pt1137"/>
            <p:cNvSpPr/>
            <p:nvPr/>
          </p:nvSpPr>
          <p:spPr>
            <a:xfrm>
              <a:off x="4131351" y="29447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8" name="pt1138"/>
            <p:cNvSpPr/>
            <p:nvPr/>
          </p:nvSpPr>
          <p:spPr>
            <a:xfrm>
              <a:off x="3951749" y="31648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9" name="pt1139"/>
            <p:cNvSpPr/>
            <p:nvPr/>
          </p:nvSpPr>
          <p:spPr>
            <a:xfrm>
              <a:off x="4142576" y="31509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0" name="pt1140"/>
            <p:cNvSpPr/>
            <p:nvPr/>
          </p:nvSpPr>
          <p:spPr>
            <a:xfrm>
              <a:off x="4127609" y="3195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1" name="pt1141"/>
            <p:cNvSpPr/>
            <p:nvPr/>
          </p:nvSpPr>
          <p:spPr>
            <a:xfrm>
              <a:off x="4101417" y="29819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2" name="pt1142"/>
            <p:cNvSpPr/>
            <p:nvPr/>
          </p:nvSpPr>
          <p:spPr>
            <a:xfrm>
              <a:off x="4125738" y="30059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3" name="pt1143"/>
            <p:cNvSpPr/>
            <p:nvPr/>
          </p:nvSpPr>
          <p:spPr>
            <a:xfrm>
              <a:off x="3959232" y="31615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4" name="pt1144"/>
            <p:cNvSpPr/>
            <p:nvPr/>
          </p:nvSpPr>
          <p:spPr>
            <a:xfrm>
              <a:off x="4133221" y="29034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5" name="pt1145"/>
            <p:cNvSpPr/>
            <p:nvPr/>
          </p:nvSpPr>
          <p:spPr>
            <a:xfrm>
              <a:off x="4138834" y="3000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6" name="pt1146"/>
            <p:cNvSpPr/>
            <p:nvPr/>
          </p:nvSpPr>
          <p:spPr>
            <a:xfrm>
              <a:off x="4028454" y="30084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7" name="pt1147"/>
            <p:cNvSpPr/>
            <p:nvPr/>
          </p:nvSpPr>
          <p:spPr>
            <a:xfrm>
              <a:off x="4127609" y="29143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8" name="pt1148"/>
            <p:cNvSpPr/>
            <p:nvPr/>
          </p:nvSpPr>
          <p:spPr>
            <a:xfrm>
              <a:off x="3895623" y="30175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9" name="pt1149"/>
            <p:cNvSpPr/>
            <p:nvPr/>
          </p:nvSpPr>
          <p:spPr>
            <a:xfrm>
              <a:off x="4058387" y="2943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0" name="pt1150"/>
            <p:cNvSpPr/>
            <p:nvPr/>
          </p:nvSpPr>
          <p:spPr>
            <a:xfrm>
              <a:off x="3895623" y="30759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1" name="pl1151"/>
            <p:cNvSpPr/>
            <p:nvPr/>
          </p:nvSpPr>
          <p:spPr>
            <a:xfrm>
              <a:off x="3738653" y="3046252"/>
              <a:ext cx="503258" cy="84821"/>
            </a:xfrm>
            <a:custGeom>
              <a:avLst/>
              <a:gdLst/>
              <a:ahLst/>
              <a:cxnLst/>
              <a:rect l="0" t="0" r="0" b="0"/>
              <a:pathLst>
                <a:path w="503258" h="84821">
                  <a:moveTo>
                    <a:pt x="0" y="84821"/>
                  </a:moveTo>
                  <a:lnTo>
                    <a:pt x="3741" y="84290"/>
                  </a:lnTo>
                  <a:lnTo>
                    <a:pt x="101025" y="71346"/>
                  </a:lnTo>
                  <a:lnTo>
                    <a:pt x="108509" y="70207"/>
                  </a:lnTo>
                  <a:lnTo>
                    <a:pt x="140313" y="64602"/>
                  </a:lnTo>
                  <a:lnTo>
                    <a:pt x="179601" y="56116"/>
                  </a:lnTo>
                  <a:lnTo>
                    <a:pt x="179601" y="56116"/>
                  </a:lnTo>
                  <a:lnTo>
                    <a:pt x="211406" y="53831"/>
                  </a:lnTo>
                  <a:lnTo>
                    <a:pt x="235727" y="54215"/>
                  </a:lnTo>
                  <a:lnTo>
                    <a:pt x="243210" y="54067"/>
                  </a:lnTo>
                  <a:lnTo>
                    <a:pt x="297465" y="46077"/>
                  </a:lnTo>
                  <a:lnTo>
                    <a:pt x="312431" y="29261"/>
                  </a:lnTo>
                  <a:lnTo>
                    <a:pt x="333011" y="0"/>
                  </a:lnTo>
                  <a:lnTo>
                    <a:pt x="342365" y="2606"/>
                  </a:lnTo>
                  <a:lnTo>
                    <a:pt x="364815" y="8171"/>
                  </a:lnTo>
                  <a:lnTo>
                    <a:pt x="368557" y="12752"/>
                  </a:lnTo>
                  <a:lnTo>
                    <a:pt x="370428" y="15567"/>
                  </a:lnTo>
                  <a:lnTo>
                    <a:pt x="381653" y="25829"/>
                  </a:lnTo>
                  <a:lnTo>
                    <a:pt x="383524" y="28100"/>
                  </a:lnTo>
                  <a:lnTo>
                    <a:pt x="385395" y="30370"/>
                  </a:lnTo>
                  <a:lnTo>
                    <a:pt x="391007" y="34729"/>
                  </a:lnTo>
                  <a:lnTo>
                    <a:pt x="391007" y="34729"/>
                  </a:lnTo>
                  <a:lnTo>
                    <a:pt x="392878" y="35379"/>
                  </a:lnTo>
                  <a:lnTo>
                    <a:pt x="392878" y="35379"/>
                  </a:lnTo>
                  <a:lnTo>
                    <a:pt x="392878" y="35379"/>
                  </a:lnTo>
                  <a:lnTo>
                    <a:pt x="394749" y="36029"/>
                  </a:lnTo>
                  <a:lnTo>
                    <a:pt x="400361" y="38306"/>
                  </a:lnTo>
                  <a:lnTo>
                    <a:pt x="402232" y="39027"/>
                  </a:lnTo>
                  <a:lnTo>
                    <a:pt x="405974" y="40622"/>
                  </a:lnTo>
                  <a:lnTo>
                    <a:pt x="409716" y="42468"/>
                  </a:lnTo>
                  <a:lnTo>
                    <a:pt x="411587" y="44155"/>
                  </a:lnTo>
                  <a:lnTo>
                    <a:pt x="411587" y="44155"/>
                  </a:lnTo>
                  <a:lnTo>
                    <a:pt x="411587" y="44155"/>
                  </a:lnTo>
                  <a:lnTo>
                    <a:pt x="413457" y="45842"/>
                  </a:lnTo>
                  <a:lnTo>
                    <a:pt x="415328" y="47329"/>
                  </a:lnTo>
                  <a:lnTo>
                    <a:pt x="417199" y="48815"/>
                  </a:lnTo>
                  <a:lnTo>
                    <a:pt x="422812" y="50497"/>
                  </a:lnTo>
                  <a:lnTo>
                    <a:pt x="422812" y="50497"/>
                  </a:lnTo>
                  <a:lnTo>
                    <a:pt x="424682" y="50556"/>
                  </a:lnTo>
                  <a:lnTo>
                    <a:pt x="426553" y="50616"/>
                  </a:lnTo>
                  <a:lnTo>
                    <a:pt x="428424" y="50743"/>
                  </a:lnTo>
                  <a:lnTo>
                    <a:pt x="430295" y="50869"/>
                  </a:lnTo>
                  <a:lnTo>
                    <a:pt x="447133" y="55774"/>
                  </a:lnTo>
                  <a:lnTo>
                    <a:pt x="454616" y="59525"/>
                  </a:lnTo>
                  <a:lnTo>
                    <a:pt x="456487" y="60451"/>
                  </a:lnTo>
                  <a:lnTo>
                    <a:pt x="462099" y="63076"/>
                  </a:lnTo>
                  <a:lnTo>
                    <a:pt x="503258" y="7740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2" name="pl1152"/>
            <p:cNvSpPr/>
            <p:nvPr/>
          </p:nvSpPr>
          <p:spPr>
            <a:xfrm>
              <a:off x="3718523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3" name="pt1153"/>
            <p:cNvSpPr/>
            <p:nvPr/>
          </p:nvSpPr>
          <p:spPr>
            <a:xfrm>
              <a:off x="4084579" y="34049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4" name="pt1154"/>
            <p:cNvSpPr/>
            <p:nvPr/>
          </p:nvSpPr>
          <p:spPr>
            <a:xfrm>
              <a:off x="4138834" y="33215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5" name="pt1155"/>
            <p:cNvSpPr/>
            <p:nvPr/>
          </p:nvSpPr>
          <p:spPr>
            <a:xfrm>
              <a:off x="4097675" y="3263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6" name="pt1156"/>
            <p:cNvSpPr/>
            <p:nvPr/>
          </p:nvSpPr>
          <p:spPr>
            <a:xfrm>
              <a:off x="4110771" y="33037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7" name="pt1157"/>
            <p:cNvSpPr/>
            <p:nvPr/>
          </p:nvSpPr>
          <p:spPr>
            <a:xfrm>
              <a:off x="4170638" y="3329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8" name="pt1158"/>
            <p:cNvSpPr/>
            <p:nvPr/>
          </p:nvSpPr>
          <p:spPr>
            <a:xfrm>
              <a:off x="4178122" y="33051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9" name="pt1159"/>
            <p:cNvSpPr/>
            <p:nvPr/>
          </p:nvSpPr>
          <p:spPr>
            <a:xfrm>
              <a:off x="4121996" y="33183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0" name="pt1160"/>
            <p:cNvSpPr/>
            <p:nvPr/>
          </p:nvSpPr>
          <p:spPr>
            <a:xfrm>
              <a:off x="4108900" y="34145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1" name="pt1161"/>
            <p:cNvSpPr/>
            <p:nvPr/>
          </p:nvSpPr>
          <p:spPr>
            <a:xfrm>
              <a:off x="3719764" y="32999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2" name="pt1162"/>
            <p:cNvSpPr/>
            <p:nvPr/>
          </p:nvSpPr>
          <p:spPr>
            <a:xfrm>
              <a:off x="3824531" y="34565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3" name="pt1163"/>
            <p:cNvSpPr/>
            <p:nvPr/>
          </p:nvSpPr>
          <p:spPr>
            <a:xfrm>
              <a:off x="4049033" y="32950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4" name="pt1164"/>
            <p:cNvSpPr/>
            <p:nvPr/>
          </p:nvSpPr>
          <p:spPr>
            <a:xfrm>
              <a:off x="4116384" y="32913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5" name="pt1165"/>
            <p:cNvSpPr/>
            <p:nvPr/>
          </p:nvSpPr>
          <p:spPr>
            <a:xfrm>
              <a:off x="4118255" y="33169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6" name="pt1166"/>
            <p:cNvSpPr/>
            <p:nvPr/>
          </p:nvSpPr>
          <p:spPr>
            <a:xfrm>
              <a:off x="4144447" y="3406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7" name="pt1167"/>
            <p:cNvSpPr/>
            <p:nvPr/>
          </p:nvSpPr>
          <p:spPr>
            <a:xfrm>
              <a:off x="4080838" y="37018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8" name="pt1168"/>
            <p:cNvSpPr/>
            <p:nvPr/>
          </p:nvSpPr>
          <p:spPr>
            <a:xfrm>
              <a:off x="4099546" y="37192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9" name="pt1169"/>
            <p:cNvSpPr/>
            <p:nvPr/>
          </p:nvSpPr>
          <p:spPr>
            <a:xfrm>
              <a:off x="4129480" y="32367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0" name="pt1170"/>
            <p:cNvSpPr/>
            <p:nvPr/>
          </p:nvSpPr>
          <p:spPr>
            <a:xfrm>
              <a:off x="3856336" y="33062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1" name="pt1171"/>
            <p:cNvSpPr/>
            <p:nvPr/>
          </p:nvSpPr>
          <p:spPr>
            <a:xfrm>
              <a:off x="4107030" y="32788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2" name="pt1172"/>
            <p:cNvSpPr/>
            <p:nvPr/>
          </p:nvSpPr>
          <p:spPr>
            <a:xfrm>
              <a:off x="4219281" y="33612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3" name="pt1173"/>
            <p:cNvSpPr/>
            <p:nvPr/>
          </p:nvSpPr>
          <p:spPr>
            <a:xfrm>
              <a:off x="4140705" y="34027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4" name="pt1174"/>
            <p:cNvSpPr/>
            <p:nvPr/>
          </p:nvSpPr>
          <p:spPr>
            <a:xfrm>
              <a:off x="4163155" y="33637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5" name="pt1175"/>
            <p:cNvSpPr/>
            <p:nvPr/>
          </p:nvSpPr>
          <p:spPr>
            <a:xfrm>
              <a:off x="4107030" y="32695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6" name="pt1176"/>
            <p:cNvSpPr/>
            <p:nvPr/>
          </p:nvSpPr>
          <p:spPr>
            <a:xfrm>
              <a:off x="4172509" y="3308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7" name="pt1177"/>
            <p:cNvSpPr/>
            <p:nvPr/>
          </p:nvSpPr>
          <p:spPr>
            <a:xfrm>
              <a:off x="4108900" y="3317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8" name="pt1178"/>
            <p:cNvSpPr/>
            <p:nvPr/>
          </p:nvSpPr>
          <p:spPr>
            <a:xfrm>
              <a:off x="3716022" y="33550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9" name="pt1179"/>
            <p:cNvSpPr/>
            <p:nvPr/>
          </p:nvSpPr>
          <p:spPr>
            <a:xfrm>
              <a:off x="4086450" y="33091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0" name="pt1180"/>
            <p:cNvSpPr/>
            <p:nvPr/>
          </p:nvSpPr>
          <p:spPr>
            <a:xfrm>
              <a:off x="3817048" y="3235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1" name="pt1181"/>
            <p:cNvSpPr/>
            <p:nvPr/>
          </p:nvSpPr>
          <p:spPr>
            <a:xfrm>
              <a:off x="4013487" y="37386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2" name="pt1182"/>
            <p:cNvSpPr/>
            <p:nvPr/>
          </p:nvSpPr>
          <p:spPr>
            <a:xfrm>
              <a:off x="4146317" y="37332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3" name="pt1183"/>
            <p:cNvSpPr/>
            <p:nvPr/>
          </p:nvSpPr>
          <p:spPr>
            <a:xfrm>
              <a:off x="3927428" y="33650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4" name="pt1184"/>
            <p:cNvSpPr/>
            <p:nvPr/>
          </p:nvSpPr>
          <p:spPr>
            <a:xfrm>
              <a:off x="4127609" y="3370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5" name="pt1185"/>
            <p:cNvSpPr/>
            <p:nvPr/>
          </p:nvSpPr>
          <p:spPr>
            <a:xfrm>
              <a:off x="4108900" y="33747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6" name="pt1186"/>
            <p:cNvSpPr/>
            <p:nvPr/>
          </p:nvSpPr>
          <p:spPr>
            <a:xfrm>
              <a:off x="4131351" y="3349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7" name="pt1187"/>
            <p:cNvSpPr/>
            <p:nvPr/>
          </p:nvSpPr>
          <p:spPr>
            <a:xfrm>
              <a:off x="3951749" y="34250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8" name="pt1188"/>
            <p:cNvSpPr/>
            <p:nvPr/>
          </p:nvSpPr>
          <p:spPr>
            <a:xfrm>
              <a:off x="4142576" y="34707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9" name="pt1189"/>
            <p:cNvSpPr/>
            <p:nvPr/>
          </p:nvSpPr>
          <p:spPr>
            <a:xfrm>
              <a:off x="4127609" y="34378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0" name="pt1190"/>
            <p:cNvSpPr/>
            <p:nvPr/>
          </p:nvSpPr>
          <p:spPr>
            <a:xfrm>
              <a:off x="4101417" y="34337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1" name="pt1191"/>
            <p:cNvSpPr/>
            <p:nvPr/>
          </p:nvSpPr>
          <p:spPr>
            <a:xfrm>
              <a:off x="4125738" y="33742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2" name="pt1192"/>
            <p:cNvSpPr/>
            <p:nvPr/>
          </p:nvSpPr>
          <p:spPr>
            <a:xfrm>
              <a:off x="3959232" y="32776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3" name="pt1193"/>
            <p:cNvSpPr/>
            <p:nvPr/>
          </p:nvSpPr>
          <p:spPr>
            <a:xfrm>
              <a:off x="4133221" y="33071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4" name="pt1194"/>
            <p:cNvSpPr/>
            <p:nvPr/>
          </p:nvSpPr>
          <p:spPr>
            <a:xfrm>
              <a:off x="4138834" y="32948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5" name="pt1195"/>
            <p:cNvSpPr/>
            <p:nvPr/>
          </p:nvSpPr>
          <p:spPr>
            <a:xfrm>
              <a:off x="4028454" y="32964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6" name="pt1196"/>
            <p:cNvSpPr/>
            <p:nvPr/>
          </p:nvSpPr>
          <p:spPr>
            <a:xfrm>
              <a:off x="4127609" y="33441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7" name="pt1197"/>
            <p:cNvSpPr/>
            <p:nvPr/>
          </p:nvSpPr>
          <p:spPr>
            <a:xfrm>
              <a:off x="3895623" y="33727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8" name="pt1198"/>
            <p:cNvSpPr/>
            <p:nvPr/>
          </p:nvSpPr>
          <p:spPr>
            <a:xfrm>
              <a:off x="4058387" y="33215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9" name="pt1199"/>
            <p:cNvSpPr/>
            <p:nvPr/>
          </p:nvSpPr>
          <p:spPr>
            <a:xfrm>
              <a:off x="3895623" y="34784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0" name="pl1200"/>
            <p:cNvSpPr/>
            <p:nvPr/>
          </p:nvSpPr>
          <p:spPr>
            <a:xfrm>
              <a:off x="3738653" y="3333114"/>
              <a:ext cx="503258" cy="43442"/>
            </a:xfrm>
            <a:custGeom>
              <a:avLst/>
              <a:gdLst/>
              <a:ahLst/>
              <a:cxnLst/>
              <a:rect l="0" t="0" r="0" b="0"/>
              <a:pathLst>
                <a:path w="503258" h="43442">
                  <a:moveTo>
                    <a:pt x="0" y="24389"/>
                  </a:moveTo>
                  <a:lnTo>
                    <a:pt x="3741" y="24931"/>
                  </a:lnTo>
                  <a:lnTo>
                    <a:pt x="101025" y="36296"/>
                  </a:lnTo>
                  <a:lnTo>
                    <a:pt x="108509" y="36926"/>
                  </a:lnTo>
                  <a:lnTo>
                    <a:pt x="140313" y="39362"/>
                  </a:lnTo>
                  <a:lnTo>
                    <a:pt x="179601" y="42948"/>
                  </a:lnTo>
                  <a:lnTo>
                    <a:pt x="179601" y="42948"/>
                  </a:lnTo>
                  <a:lnTo>
                    <a:pt x="211406" y="43442"/>
                  </a:lnTo>
                  <a:lnTo>
                    <a:pt x="235727" y="41863"/>
                  </a:lnTo>
                  <a:lnTo>
                    <a:pt x="243210" y="41389"/>
                  </a:lnTo>
                  <a:lnTo>
                    <a:pt x="297465" y="18462"/>
                  </a:lnTo>
                  <a:lnTo>
                    <a:pt x="312431" y="9180"/>
                  </a:lnTo>
                  <a:lnTo>
                    <a:pt x="333011" y="0"/>
                  </a:lnTo>
                  <a:lnTo>
                    <a:pt x="342365" y="4163"/>
                  </a:lnTo>
                  <a:lnTo>
                    <a:pt x="364815" y="14836"/>
                  </a:lnTo>
                  <a:lnTo>
                    <a:pt x="368557" y="17044"/>
                  </a:lnTo>
                  <a:lnTo>
                    <a:pt x="370428" y="18112"/>
                  </a:lnTo>
                  <a:lnTo>
                    <a:pt x="381653" y="20554"/>
                  </a:lnTo>
                  <a:lnTo>
                    <a:pt x="383524" y="21242"/>
                  </a:lnTo>
                  <a:lnTo>
                    <a:pt x="385395" y="21930"/>
                  </a:lnTo>
                  <a:lnTo>
                    <a:pt x="391007" y="23251"/>
                  </a:lnTo>
                  <a:lnTo>
                    <a:pt x="391007" y="23251"/>
                  </a:lnTo>
                  <a:lnTo>
                    <a:pt x="392878" y="23957"/>
                  </a:lnTo>
                  <a:lnTo>
                    <a:pt x="392878" y="23957"/>
                  </a:lnTo>
                  <a:lnTo>
                    <a:pt x="392878" y="23957"/>
                  </a:lnTo>
                  <a:lnTo>
                    <a:pt x="394749" y="24663"/>
                  </a:lnTo>
                  <a:lnTo>
                    <a:pt x="400361" y="27096"/>
                  </a:lnTo>
                  <a:lnTo>
                    <a:pt x="402232" y="28032"/>
                  </a:lnTo>
                  <a:lnTo>
                    <a:pt x="405974" y="30337"/>
                  </a:lnTo>
                  <a:lnTo>
                    <a:pt x="409716" y="33617"/>
                  </a:lnTo>
                  <a:lnTo>
                    <a:pt x="411587" y="35369"/>
                  </a:lnTo>
                  <a:lnTo>
                    <a:pt x="411587" y="35369"/>
                  </a:lnTo>
                  <a:lnTo>
                    <a:pt x="411587" y="35369"/>
                  </a:lnTo>
                  <a:lnTo>
                    <a:pt x="413457" y="37121"/>
                  </a:lnTo>
                  <a:lnTo>
                    <a:pt x="415328" y="38234"/>
                  </a:lnTo>
                  <a:lnTo>
                    <a:pt x="417199" y="39347"/>
                  </a:lnTo>
                  <a:lnTo>
                    <a:pt x="422812" y="36936"/>
                  </a:lnTo>
                  <a:lnTo>
                    <a:pt x="422812" y="36936"/>
                  </a:lnTo>
                  <a:lnTo>
                    <a:pt x="424682" y="36147"/>
                  </a:lnTo>
                  <a:lnTo>
                    <a:pt x="426553" y="35358"/>
                  </a:lnTo>
                  <a:lnTo>
                    <a:pt x="428424" y="34783"/>
                  </a:lnTo>
                  <a:lnTo>
                    <a:pt x="430295" y="34208"/>
                  </a:lnTo>
                  <a:lnTo>
                    <a:pt x="447133" y="32178"/>
                  </a:lnTo>
                  <a:lnTo>
                    <a:pt x="454616" y="32951"/>
                  </a:lnTo>
                  <a:lnTo>
                    <a:pt x="456487" y="33110"/>
                  </a:lnTo>
                  <a:lnTo>
                    <a:pt x="462099" y="33405"/>
                  </a:lnTo>
                  <a:lnTo>
                    <a:pt x="503258" y="31671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1" name="pl1201"/>
            <p:cNvSpPr/>
            <p:nvPr/>
          </p:nvSpPr>
          <p:spPr>
            <a:xfrm>
              <a:off x="3718523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2" name="pt1202"/>
            <p:cNvSpPr/>
            <p:nvPr/>
          </p:nvSpPr>
          <p:spPr>
            <a:xfrm>
              <a:off x="4084579" y="4071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3" name="pt1203"/>
            <p:cNvSpPr/>
            <p:nvPr/>
          </p:nvSpPr>
          <p:spPr>
            <a:xfrm>
              <a:off x="4138834" y="40833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4" name="pt1204"/>
            <p:cNvSpPr/>
            <p:nvPr/>
          </p:nvSpPr>
          <p:spPr>
            <a:xfrm>
              <a:off x="4097675" y="41301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5" name="pt1205"/>
            <p:cNvSpPr/>
            <p:nvPr/>
          </p:nvSpPr>
          <p:spPr>
            <a:xfrm>
              <a:off x="4110771" y="415592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6" name="pt1206"/>
            <p:cNvSpPr/>
            <p:nvPr/>
          </p:nvSpPr>
          <p:spPr>
            <a:xfrm>
              <a:off x="4170638" y="42074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7" name="pt1207"/>
            <p:cNvSpPr/>
            <p:nvPr/>
          </p:nvSpPr>
          <p:spPr>
            <a:xfrm>
              <a:off x="4178122" y="41895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8" name="pt1208"/>
            <p:cNvSpPr/>
            <p:nvPr/>
          </p:nvSpPr>
          <p:spPr>
            <a:xfrm>
              <a:off x="4121996" y="42159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9" name="pt1209"/>
            <p:cNvSpPr/>
            <p:nvPr/>
          </p:nvSpPr>
          <p:spPr>
            <a:xfrm>
              <a:off x="4108900" y="42575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0" name="pt1210"/>
            <p:cNvSpPr/>
            <p:nvPr/>
          </p:nvSpPr>
          <p:spPr>
            <a:xfrm>
              <a:off x="3719764" y="4251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1" name="pt1211"/>
            <p:cNvSpPr/>
            <p:nvPr/>
          </p:nvSpPr>
          <p:spPr>
            <a:xfrm>
              <a:off x="3824531" y="42210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2" name="pt1212"/>
            <p:cNvSpPr/>
            <p:nvPr/>
          </p:nvSpPr>
          <p:spPr>
            <a:xfrm>
              <a:off x="4049033" y="42152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3" name="pt1213"/>
            <p:cNvSpPr/>
            <p:nvPr/>
          </p:nvSpPr>
          <p:spPr>
            <a:xfrm>
              <a:off x="4116384" y="41585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4" name="pt1214"/>
            <p:cNvSpPr/>
            <p:nvPr/>
          </p:nvSpPr>
          <p:spPr>
            <a:xfrm>
              <a:off x="4118255" y="42342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5" name="pt1215"/>
            <p:cNvSpPr/>
            <p:nvPr/>
          </p:nvSpPr>
          <p:spPr>
            <a:xfrm>
              <a:off x="4144447" y="4280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6" name="pt1216"/>
            <p:cNvSpPr/>
            <p:nvPr/>
          </p:nvSpPr>
          <p:spPr>
            <a:xfrm>
              <a:off x="4080838" y="42821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7" name="pt1217"/>
            <p:cNvSpPr/>
            <p:nvPr/>
          </p:nvSpPr>
          <p:spPr>
            <a:xfrm>
              <a:off x="4099546" y="42157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8" name="pt1218"/>
            <p:cNvSpPr/>
            <p:nvPr/>
          </p:nvSpPr>
          <p:spPr>
            <a:xfrm>
              <a:off x="4129480" y="42044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9" name="pt1219"/>
            <p:cNvSpPr/>
            <p:nvPr/>
          </p:nvSpPr>
          <p:spPr>
            <a:xfrm>
              <a:off x="3856336" y="39960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0" name="pt1220"/>
            <p:cNvSpPr/>
            <p:nvPr/>
          </p:nvSpPr>
          <p:spPr>
            <a:xfrm>
              <a:off x="4107030" y="40533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1" name="pt1221"/>
            <p:cNvSpPr/>
            <p:nvPr/>
          </p:nvSpPr>
          <p:spPr>
            <a:xfrm>
              <a:off x="4219281" y="3991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2" name="pt1222"/>
            <p:cNvSpPr/>
            <p:nvPr/>
          </p:nvSpPr>
          <p:spPr>
            <a:xfrm>
              <a:off x="4140705" y="4035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3" name="pt1223"/>
            <p:cNvSpPr/>
            <p:nvPr/>
          </p:nvSpPr>
          <p:spPr>
            <a:xfrm>
              <a:off x="4163155" y="4014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4" name="pt1224"/>
            <p:cNvSpPr/>
            <p:nvPr/>
          </p:nvSpPr>
          <p:spPr>
            <a:xfrm>
              <a:off x="4107030" y="3990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5" name="pt1225"/>
            <p:cNvSpPr/>
            <p:nvPr/>
          </p:nvSpPr>
          <p:spPr>
            <a:xfrm>
              <a:off x="4172509" y="39518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6" name="pt1226"/>
            <p:cNvSpPr/>
            <p:nvPr/>
          </p:nvSpPr>
          <p:spPr>
            <a:xfrm>
              <a:off x="4108900" y="38655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7" name="pt1227"/>
            <p:cNvSpPr/>
            <p:nvPr/>
          </p:nvSpPr>
          <p:spPr>
            <a:xfrm>
              <a:off x="3716022" y="39323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8" name="pt1228"/>
            <p:cNvSpPr/>
            <p:nvPr/>
          </p:nvSpPr>
          <p:spPr>
            <a:xfrm>
              <a:off x="4086450" y="3801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9" name="pt1229"/>
            <p:cNvSpPr/>
            <p:nvPr/>
          </p:nvSpPr>
          <p:spPr>
            <a:xfrm>
              <a:off x="3817048" y="37789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0" name="pt1230"/>
            <p:cNvSpPr/>
            <p:nvPr/>
          </p:nvSpPr>
          <p:spPr>
            <a:xfrm>
              <a:off x="4013487" y="380642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1" name="pt1231"/>
            <p:cNvSpPr/>
            <p:nvPr/>
          </p:nvSpPr>
          <p:spPr>
            <a:xfrm>
              <a:off x="4146317" y="38428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2" name="pt1232"/>
            <p:cNvSpPr/>
            <p:nvPr/>
          </p:nvSpPr>
          <p:spPr>
            <a:xfrm>
              <a:off x="3927428" y="40553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3" name="pt1233"/>
            <p:cNvSpPr/>
            <p:nvPr/>
          </p:nvSpPr>
          <p:spPr>
            <a:xfrm>
              <a:off x="4127609" y="40765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4" name="pt1234"/>
            <p:cNvSpPr/>
            <p:nvPr/>
          </p:nvSpPr>
          <p:spPr>
            <a:xfrm>
              <a:off x="4108900" y="4140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5" name="pt1235"/>
            <p:cNvSpPr/>
            <p:nvPr/>
          </p:nvSpPr>
          <p:spPr>
            <a:xfrm>
              <a:off x="4131351" y="41524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6" name="pt1236"/>
            <p:cNvSpPr/>
            <p:nvPr/>
          </p:nvSpPr>
          <p:spPr>
            <a:xfrm>
              <a:off x="3951749" y="41587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7" name="pt1237"/>
            <p:cNvSpPr/>
            <p:nvPr/>
          </p:nvSpPr>
          <p:spPr>
            <a:xfrm>
              <a:off x="4142576" y="4207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8" name="pt1238"/>
            <p:cNvSpPr/>
            <p:nvPr/>
          </p:nvSpPr>
          <p:spPr>
            <a:xfrm>
              <a:off x="4127609" y="42134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9" name="pt1239"/>
            <p:cNvSpPr/>
            <p:nvPr/>
          </p:nvSpPr>
          <p:spPr>
            <a:xfrm>
              <a:off x="4101417" y="42296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0" name="pt1240"/>
            <p:cNvSpPr/>
            <p:nvPr/>
          </p:nvSpPr>
          <p:spPr>
            <a:xfrm>
              <a:off x="4125738" y="42814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1" name="pt1241"/>
            <p:cNvSpPr/>
            <p:nvPr/>
          </p:nvSpPr>
          <p:spPr>
            <a:xfrm>
              <a:off x="3959232" y="42620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2" name="pt1242"/>
            <p:cNvSpPr/>
            <p:nvPr/>
          </p:nvSpPr>
          <p:spPr>
            <a:xfrm>
              <a:off x="4133221" y="42559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3" name="pt1243"/>
            <p:cNvSpPr/>
            <p:nvPr/>
          </p:nvSpPr>
          <p:spPr>
            <a:xfrm>
              <a:off x="4138834" y="42545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4" name="pt1244"/>
            <p:cNvSpPr/>
            <p:nvPr/>
          </p:nvSpPr>
          <p:spPr>
            <a:xfrm>
              <a:off x="4028454" y="42600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5" name="pt1245"/>
            <p:cNvSpPr/>
            <p:nvPr/>
          </p:nvSpPr>
          <p:spPr>
            <a:xfrm>
              <a:off x="4127609" y="42736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6" name="pt1246"/>
            <p:cNvSpPr/>
            <p:nvPr/>
          </p:nvSpPr>
          <p:spPr>
            <a:xfrm>
              <a:off x="3895623" y="42762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7" name="pt1247"/>
            <p:cNvSpPr/>
            <p:nvPr/>
          </p:nvSpPr>
          <p:spPr>
            <a:xfrm>
              <a:off x="4058387" y="41563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8" name="pt1248"/>
            <p:cNvSpPr/>
            <p:nvPr/>
          </p:nvSpPr>
          <p:spPr>
            <a:xfrm>
              <a:off x="3895623" y="42768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9" name="pl1249"/>
            <p:cNvSpPr/>
            <p:nvPr/>
          </p:nvSpPr>
          <p:spPr>
            <a:xfrm>
              <a:off x="3738653" y="4030251"/>
              <a:ext cx="503258" cy="157993"/>
            </a:xfrm>
            <a:custGeom>
              <a:avLst/>
              <a:gdLst/>
              <a:ahLst/>
              <a:cxnLst/>
              <a:rect l="0" t="0" r="0" b="0"/>
              <a:pathLst>
                <a:path w="503258" h="157993">
                  <a:moveTo>
                    <a:pt x="0" y="57973"/>
                  </a:moveTo>
                  <a:lnTo>
                    <a:pt x="3741" y="59623"/>
                  </a:lnTo>
                  <a:lnTo>
                    <a:pt x="101025" y="101362"/>
                  </a:lnTo>
                  <a:lnTo>
                    <a:pt x="108509" y="104283"/>
                  </a:lnTo>
                  <a:lnTo>
                    <a:pt x="140313" y="115952"/>
                  </a:lnTo>
                  <a:lnTo>
                    <a:pt x="179601" y="129360"/>
                  </a:lnTo>
                  <a:lnTo>
                    <a:pt x="179601" y="129360"/>
                  </a:lnTo>
                  <a:lnTo>
                    <a:pt x="211406" y="142481"/>
                  </a:lnTo>
                  <a:lnTo>
                    <a:pt x="235727" y="154428"/>
                  </a:lnTo>
                  <a:lnTo>
                    <a:pt x="243210" y="157993"/>
                  </a:lnTo>
                  <a:lnTo>
                    <a:pt x="297465" y="150077"/>
                  </a:lnTo>
                  <a:lnTo>
                    <a:pt x="312431" y="149609"/>
                  </a:lnTo>
                  <a:lnTo>
                    <a:pt x="333011" y="134444"/>
                  </a:lnTo>
                  <a:lnTo>
                    <a:pt x="342365" y="139868"/>
                  </a:lnTo>
                  <a:lnTo>
                    <a:pt x="364815" y="139698"/>
                  </a:lnTo>
                  <a:lnTo>
                    <a:pt x="368557" y="133735"/>
                  </a:lnTo>
                  <a:lnTo>
                    <a:pt x="370428" y="131461"/>
                  </a:lnTo>
                  <a:lnTo>
                    <a:pt x="381653" y="134617"/>
                  </a:lnTo>
                  <a:lnTo>
                    <a:pt x="383524" y="134291"/>
                  </a:lnTo>
                  <a:lnTo>
                    <a:pt x="385395" y="133964"/>
                  </a:lnTo>
                  <a:lnTo>
                    <a:pt x="391007" y="137573"/>
                  </a:lnTo>
                  <a:lnTo>
                    <a:pt x="391007" y="137573"/>
                  </a:lnTo>
                  <a:lnTo>
                    <a:pt x="392878" y="139759"/>
                  </a:lnTo>
                  <a:lnTo>
                    <a:pt x="392878" y="139759"/>
                  </a:lnTo>
                  <a:lnTo>
                    <a:pt x="392878" y="139759"/>
                  </a:lnTo>
                  <a:lnTo>
                    <a:pt x="394749" y="141944"/>
                  </a:lnTo>
                  <a:lnTo>
                    <a:pt x="400361" y="147526"/>
                  </a:lnTo>
                  <a:lnTo>
                    <a:pt x="402232" y="149449"/>
                  </a:lnTo>
                  <a:lnTo>
                    <a:pt x="405974" y="153335"/>
                  </a:lnTo>
                  <a:lnTo>
                    <a:pt x="409716" y="156870"/>
                  </a:lnTo>
                  <a:lnTo>
                    <a:pt x="411587" y="156106"/>
                  </a:lnTo>
                  <a:lnTo>
                    <a:pt x="411587" y="156106"/>
                  </a:lnTo>
                  <a:lnTo>
                    <a:pt x="411587" y="156106"/>
                  </a:lnTo>
                  <a:lnTo>
                    <a:pt x="413457" y="155343"/>
                  </a:lnTo>
                  <a:lnTo>
                    <a:pt x="415328" y="153828"/>
                  </a:lnTo>
                  <a:lnTo>
                    <a:pt x="417199" y="152313"/>
                  </a:lnTo>
                  <a:lnTo>
                    <a:pt x="422812" y="143346"/>
                  </a:lnTo>
                  <a:lnTo>
                    <a:pt x="422812" y="143346"/>
                  </a:lnTo>
                  <a:lnTo>
                    <a:pt x="424682" y="140991"/>
                  </a:lnTo>
                  <a:lnTo>
                    <a:pt x="426553" y="138637"/>
                  </a:lnTo>
                  <a:lnTo>
                    <a:pt x="428424" y="136437"/>
                  </a:lnTo>
                  <a:lnTo>
                    <a:pt x="430295" y="134237"/>
                  </a:lnTo>
                  <a:lnTo>
                    <a:pt x="447133" y="107929"/>
                  </a:lnTo>
                  <a:lnTo>
                    <a:pt x="454616" y="92346"/>
                  </a:lnTo>
                  <a:lnTo>
                    <a:pt x="456487" y="88515"/>
                  </a:lnTo>
                  <a:lnTo>
                    <a:pt x="462099" y="77264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0" name="pl1250"/>
            <p:cNvSpPr/>
            <p:nvPr/>
          </p:nvSpPr>
          <p:spPr>
            <a:xfrm>
              <a:off x="3718523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1" name="pt1251"/>
            <p:cNvSpPr/>
            <p:nvPr/>
          </p:nvSpPr>
          <p:spPr>
            <a:xfrm>
              <a:off x="4084579" y="4758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2" name="pt1252"/>
            <p:cNvSpPr/>
            <p:nvPr/>
          </p:nvSpPr>
          <p:spPr>
            <a:xfrm>
              <a:off x="4138834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3" name="pt1253"/>
            <p:cNvSpPr/>
            <p:nvPr/>
          </p:nvSpPr>
          <p:spPr>
            <a:xfrm>
              <a:off x="4097675" y="45204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4" name="pt1254"/>
            <p:cNvSpPr/>
            <p:nvPr/>
          </p:nvSpPr>
          <p:spPr>
            <a:xfrm>
              <a:off x="4110771" y="45868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5" name="pt1255"/>
            <p:cNvSpPr/>
            <p:nvPr/>
          </p:nvSpPr>
          <p:spPr>
            <a:xfrm>
              <a:off x="4170638" y="47418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6" name="pt1256"/>
            <p:cNvSpPr/>
            <p:nvPr/>
          </p:nvSpPr>
          <p:spPr>
            <a:xfrm>
              <a:off x="4178122" y="47021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7" name="pt1257"/>
            <p:cNvSpPr/>
            <p:nvPr/>
          </p:nvSpPr>
          <p:spPr>
            <a:xfrm>
              <a:off x="4121996" y="4654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8" name="pt1258"/>
            <p:cNvSpPr/>
            <p:nvPr/>
          </p:nvSpPr>
          <p:spPr>
            <a:xfrm>
              <a:off x="4108900" y="46847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9" name="pt1259"/>
            <p:cNvSpPr/>
            <p:nvPr/>
          </p:nvSpPr>
          <p:spPr>
            <a:xfrm>
              <a:off x="3719764" y="4606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0" name="pt1260"/>
            <p:cNvSpPr/>
            <p:nvPr/>
          </p:nvSpPr>
          <p:spPr>
            <a:xfrm>
              <a:off x="3824531" y="46800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1" name="pt1261"/>
            <p:cNvSpPr/>
            <p:nvPr/>
          </p:nvSpPr>
          <p:spPr>
            <a:xfrm>
              <a:off x="4049033" y="45347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2" name="pt1262"/>
            <p:cNvSpPr/>
            <p:nvPr/>
          </p:nvSpPr>
          <p:spPr>
            <a:xfrm>
              <a:off x="4116384" y="46925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3" name="pt1263"/>
            <p:cNvSpPr/>
            <p:nvPr/>
          </p:nvSpPr>
          <p:spPr>
            <a:xfrm>
              <a:off x="4118255" y="46429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4" name="pt1264"/>
            <p:cNvSpPr/>
            <p:nvPr/>
          </p:nvSpPr>
          <p:spPr>
            <a:xfrm>
              <a:off x="4144447" y="45279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5" name="pt1265"/>
            <p:cNvSpPr/>
            <p:nvPr/>
          </p:nvSpPr>
          <p:spPr>
            <a:xfrm>
              <a:off x="4080838" y="45706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6" name="pt1266"/>
            <p:cNvSpPr/>
            <p:nvPr/>
          </p:nvSpPr>
          <p:spPr>
            <a:xfrm>
              <a:off x="4099546" y="45506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7" name="pt1267"/>
            <p:cNvSpPr/>
            <p:nvPr/>
          </p:nvSpPr>
          <p:spPr>
            <a:xfrm>
              <a:off x="4129480" y="47859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8" name="pt1268"/>
            <p:cNvSpPr/>
            <p:nvPr/>
          </p:nvSpPr>
          <p:spPr>
            <a:xfrm>
              <a:off x="3856336" y="46132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9" name="pt1269"/>
            <p:cNvSpPr/>
            <p:nvPr/>
          </p:nvSpPr>
          <p:spPr>
            <a:xfrm>
              <a:off x="4107030" y="44557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0" name="pt1270"/>
            <p:cNvSpPr/>
            <p:nvPr/>
          </p:nvSpPr>
          <p:spPr>
            <a:xfrm>
              <a:off x="4219281" y="463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1" name="pt1271"/>
            <p:cNvSpPr/>
            <p:nvPr/>
          </p:nvSpPr>
          <p:spPr>
            <a:xfrm>
              <a:off x="4140705" y="46288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2" name="pt1272"/>
            <p:cNvSpPr/>
            <p:nvPr/>
          </p:nvSpPr>
          <p:spPr>
            <a:xfrm>
              <a:off x="4163155" y="4736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3" name="pt1273"/>
            <p:cNvSpPr/>
            <p:nvPr/>
          </p:nvSpPr>
          <p:spPr>
            <a:xfrm>
              <a:off x="4107030" y="465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4" name="pt1274"/>
            <p:cNvSpPr/>
            <p:nvPr/>
          </p:nvSpPr>
          <p:spPr>
            <a:xfrm>
              <a:off x="4172509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5" name="pt1275"/>
            <p:cNvSpPr/>
            <p:nvPr/>
          </p:nvSpPr>
          <p:spPr>
            <a:xfrm>
              <a:off x="4108900" y="46865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6" name="pt1276"/>
            <p:cNvSpPr/>
            <p:nvPr/>
          </p:nvSpPr>
          <p:spPr>
            <a:xfrm>
              <a:off x="3716022" y="46653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7" name="pt1277"/>
            <p:cNvSpPr/>
            <p:nvPr/>
          </p:nvSpPr>
          <p:spPr>
            <a:xfrm>
              <a:off x="4086450" y="4733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8" name="pt1278"/>
            <p:cNvSpPr/>
            <p:nvPr/>
          </p:nvSpPr>
          <p:spPr>
            <a:xfrm>
              <a:off x="3817048" y="47106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9" name="pt1279"/>
            <p:cNvSpPr/>
            <p:nvPr/>
          </p:nvSpPr>
          <p:spPr>
            <a:xfrm>
              <a:off x="4013487" y="4716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0" name="pt1280"/>
            <p:cNvSpPr/>
            <p:nvPr/>
          </p:nvSpPr>
          <p:spPr>
            <a:xfrm>
              <a:off x="4146317" y="46148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1" name="pt1281"/>
            <p:cNvSpPr/>
            <p:nvPr/>
          </p:nvSpPr>
          <p:spPr>
            <a:xfrm>
              <a:off x="3927428" y="46792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2" name="pt1282"/>
            <p:cNvSpPr/>
            <p:nvPr/>
          </p:nvSpPr>
          <p:spPr>
            <a:xfrm>
              <a:off x="4127609" y="46829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3" name="pt1283"/>
            <p:cNvSpPr/>
            <p:nvPr/>
          </p:nvSpPr>
          <p:spPr>
            <a:xfrm>
              <a:off x="4108900" y="47206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4" name="pt1284"/>
            <p:cNvSpPr/>
            <p:nvPr/>
          </p:nvSpPr>
          <p:spPr>
            <a:xfrm>
              <a:off x="4131351" y="46707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5" name="pt1285"/>
            <p:cNvSpPr/>
            <p:nvPr/>
          </p:nvSpPr>
          <p:spPr>
            <a:xfrm>
              <a:off x="3951749" y="46011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6" name="pt1286"/>
            <p:cNvSpPr/>
            <p:nvPr/>
          </p:nvSpPr>
          <p:spPr>
            <a:xfrm>
              <a:off x="4142576" y="45940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7" name="pt1287"/>
            <p:cNvSpPr/>
            <p:nvPr/>
          </p:nvSpPr>
          <p:spPr>
            <a:xfrm>
              <a:off x="4127609" y="46479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8" name="pt1288"/>
            <p:cNvSpPr/>
            <p:nvPr/>
          </p:nvSpPr>
          <p:spPr>
            <a:xfrm>
              <a:off x="4101417" y="4674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9" name="pt1289"/>
            <p:cNvSpPr/>
            <p:nvPr/>
          </p:nvSpPr>
          <p:spPr>
            <a:xfrm>
              <a:off x="4125738" y="46816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0" name="pt1290"/>
            <p:cNvSpPr/>
            <p:nvPr/>
          </p:nvSpPr>
          <p:spPr>
            <a:xfrm>
              <a:off x="3959232" y="45739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1" name="pt1291"/>
            <p:cNvSpPr/>
            <p:nvPr/>
          </p:nvSpPr>
          <p:spPr>
            <a:xfrm>
              <a:off x="4133221" y="46761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2" name="pt1292"/>
            <p:cNvSpPr/>
            <p:nvPr/>
          </p:nvSpPr>
          <p:spPr>
            <a:xfrm>
              <a:off x="4138834" y="47151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3" name="pt1293"/>
            <p:cNvSpPr/>
            <p:nvPr/>
          </p:nvSpPr>
          <p:spPr>
            <a:xfrm>
              <a:off x="4028454" y="46312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4" name="pt1294"/>
            <p:cNvSpPr/>
            <p:nvPr/>
          </p:nvSpPr>
          <p:spPr>
            <a:xfrm>
              <a:off x="4127609" y="46188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5" name="pt1295"/>
            <p:cNvSpPr/>
            <p:nvPr/>
          </p:nvSpPr>
          <p:spPr>
            <a:xfrm>
              <a:off x="3895623" y="47127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6" name="pt1296"/>
            <p:cNvSpPr/>
            <p:nvPr/>
          </p:nvSpPr>
          <p:spPr>
            <a:xfrm>
              <a:off x="4058387" y="46542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7" name="pt1297"/>
            <p:cNvSpPr/>
            <p:nvPr/>
          </p:nvSpPr>
          <p:spPr>
            <a:xfrm>
              <a:off x="3895623" y="46782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8" name="pl1298"/>
            <p:cNvSpPr/>
            <p:nvPr/>
          </p:nvSpPr>
          <p:spPr>
            <a:xfrm>
              <a:off x="3738653" y="4652946"/>
              <a:ext cx="503258" cy="56025"/>
            </a:xfrm>
            <a:custGeom>
              <a:avLst/>
              <a:gdLst/>
              <a:ahLst/>
              <a:cxnLst/>
              <a:rect l="0" t="0" r="0" b="0"/>
              <a:pathLst>
                <a:path w="503258" h="56025">
                  <a:moveTo>
                    <a:pt x="0" y="28855"/>
                  </a:moveTo>
                  <a:lnTo>
                    <a:pt x="3741" y="28908"/>
                  </a:lnTo>
                  <a:lnTo>
                    <a:pt x="101025" y="27929"/>
                  </a:lnTo>
                  <a:lnTo>
                    <a:pt x="108509" y="27789"/>
                  </a:lnTo>
                  <a:lnTo>
                    <a:pt x="140313" y="27438"/>
                  </a:lnTo>
                  <a:lnTo>
                    <a:pt x="179601" y="27795"/>
                  </a:lnTo>
                  <a:lnTo>
                    <a:pt x="179601" y="27795"/>
                  </a:lnTo>
                  <a:lnTo>
                    <a:pt x="211406" y="23828"/>
                  </a:lnTo>
                  <a:lnTo>
                    <a:pt x="235727" y="18566"/>
                  </a:lnTo>
                  <a:lnTo>
                    <a:pt x="243210" y="17055"/>
                  </a:lnTo>
                  <a:lnTo>
                    <a:pt x="297465" y="0"/>
                  </a:lnTo>
                  <a:lnTo>
                    <a:pt x="312431" y="2781"/>
                  </a:lnTo>
                  <a:lnTo>
                    <a:pt x="333011" y="12740"/>
                  </a:lnTo>
                  <a:lnTo>
                    <a:pt x="342365" y="10125"/>
                  </a:lnTo>
                  <a:lnTo>
                    <a:pt x="364815" y="4490"/>
                  </a:lnTo>
                  <a:lnTo>
                    <a:pt x="368557" y="7377"/>
                  </a:lnTo>
                  <a:lnTo>
                    <a:pt x="370428" y="9305"/>
                  </a:lnTo>
                  <a:lnTo>
                    <a:pt x="381653" y="18750"/>
                  </a:lnTo>
                  <a:lnTo>
                    <a:pt x="383524" y="20192"/>
                  </a:lnTo>
                  <a:lnTo>
                    <a:pt x="385395" y="21634"/>
                  </a:lnTo>
                  <a:lnTo>
                    <a:pt x="391007" y="24115"/>
                  </a:lnTo>
                  <a:lnTo>
                    <a:pt x="391007" y="24115"/>
                  </a:lnTo>
                  <a:lnTo>
                    <a:pt x="392878" y="24779"/>
                  </a:lnTo>
                  <a:lnTo>
                    <a:pt x="392878" y="24779"/>
                  </a:lnTo>
                  <a:lnTo>
                    <a:pt x="392878" y="24779"/>
                  </a:lnTo>
                  <a:lnTo>
                    <a:pt x="394749" y="25443"/>
                  </a:lnTo>
                  <a:lnTo>
                    <a:pt x="400361" y="27105"/>
                  </a:lnTo>
                  <a:lnTo>
                    <a:pt x="402232" y="27649"/>
                  </a:lnTo>
                  <a:lnTo>
                    <a:pt x="405974" y="28774"/>
                  </a:lnTo>
                  <a:lnTo>
                    <a:pt x="409716" y="30168"/>
                  </a:lnTo>
                  <a:lnTo>
                    <a:pt x="411587" y="31145"/>
                  </a:lnTo>
                  <a:lnTo>
                    <a:pt x="411587" y="31145"/>
                  </a:lnTo>
                  <a:lnTo>
                    <a:pt x="411587" y="31145"/>
                  </a:lnTo>
                  <a:lnTo>
                    <a:pt x="413457" y="32121"/>
                  </a:lnTo>
                  <a:lnTo>
                    <a:pt x="415328" y="33448"/>
                  </a:lnTo>
                  <a:lnTo>
                    <a:pt x="417199" y="34775"/>
                  </a:lnTo>
                  <a:lnTo>
                    <a:pt x="422812" y="41528"/>
                  </a:lnTo>
                  <a:lnTo>
                    <a:pt x="422812" y="41528"/>
                  </a:lnTo>
                  <a:lnTo>
                    <a:pt x="424682" y="43624"/>
                  </a:lnTo>
                  <a:lnTo>
                    <a:pt x="426553" y="45720"/>
                  </a:lnTo>
                  <a:lnTo>
                    <a:pt x="428424" y="47596"/>
                  </a:lnTo>
                  <a:lnTo>
                    <a:pt x="430295" y="49473"/>
                  </a:lnTo>
                  <a:lnTo>
                    <a:pt x="447133" y="56025"/>
                  </a:lnTo>
                  <a:lnTo>
                    <a:pt x="454616" y="52080"/>
                  </a:lnTo>
                  <a:lnTo>
                    <a:pt x="456487" y="51331"/>
                  </a:lnTo>
                  <a:lnTo>
                    <a:pt x="462099" y="49709"/>
                  </a:lnTo>
                  <a:lnTo>
                    <a:pt x="503258" y="46513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9" name="pl1299"/>
            <p:cNvSpPr/>
            <p:nvPr/>
          </p:nvSpPr>
          <p:spPr>
            <a:xfrm>
              <a:off x="3718523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0" name="pt1300"/>
            <p:cNvSpPr/>
            <p:nvPr/>
          </p:nvSpPr>
          <p:spPr>
            <a:xfrm>
              <a:off x="4084579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1" name="pt1301"/>
            <p:cNvSpPr/>
            <p:nvPr/>
          </p:nvSpPr>
          <p:spPr>
            <a:xfrm>
              <a:off x="4138834" y="51511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2" name="pt1302"/>
            <p:cNvSpPr/>
            <p:nvPr/>
          </p:nvSpPr>
          <p:spPr>
            <a:xfrm>
              <a:off x="4097675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3" name="pt1303"/>
            <p:cNvSpPr/>
            <p:nvPr/>
          </p:nvSpPr>
          <p:spPr>
            <a:xfrm>
              <a:off x="4110771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4" name="pt1304"/>
            <p:cNvSpPr/>
            <p:nvPr/>
          </p:nvSpPr>
          <p:spPr>
            <a:xfrm>
              <a:off x="4170638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5" name="pt1305"/>
            <p:cNvSpPr/>
            <p:nvPr/>
          </p:nvSpPr>
          <p:spPr>
            <a:xfrm>
              <a:off x="4178122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6" name="pt1306"/>
            <p:cNvSpPr/>
            <p:nvPr/>
          </p:nvSpPr>
          <p:spPr>
            <a:xfrm>
              <a:off x="4121996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7" name="pt1307"/>
            <p:cNvSpPr/>
            <p:nvPr/>
          </p:nvSpPr>
          <p:spPr>
            <a:xfrm>
              <a:off x="4108900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8" name="pt1308"/>
            <p:cNvSpPr/>
            <p:nvPr/>
          </p:nvSpPr>
          <p:spPr>
            <a:xfrm>
              <a:off x="3719764" y="50421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9" name="pt1309"/>
            <p:cNvSpPr/>
            <p:nvPr/>
          </p:nvSpPr>
          <p:spPr>
            <a:xfrm>
              <a:off x="3824531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0" name="pt1310"/>
            <p:cNvSpPr/>
            <p:nvPr/>
          </p:nvSpPr>
          <p:spPr>
            <a:xfrm>
              <a:off x="4049033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1" name="pt1311"/>
            <p:cNvSpPr/>
            <p:nvPr/>
          </p:nvSpPr>
          <p:spPr>
            <a:xfrm>
              <a:off x="4116384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2" name="pt1312"/>
            <p:cNvSpPr/>
            <p:nvPr/>
          </p:nvSpPr>
          <p:spPr>
            <a:xfrm>
              <a:off x="4118255" y="50840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3" name="pt1313"/>
            <p:cNvSpPr/>
            <p:nvPr/>
          </p:nvSpPr>
          <p:spPr>
            <a:xfrm>
              <a:off x="4144447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4" name="pt1314"/>
            <p:cNvSpPr/>
            <p:nvPr/>
          </p:nvSpPr>
          <p:spPr>
            <a:xfrm>
              <a:off x="4080838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5" name="pt1315"/>
            <p:cNvSpPr/>
            <p:nvPr/>
          </p:nvSpPr>
          <p:spPr>
            <a:xfrm>
              <a:off x="4099546" y="52098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6" name="pt1316"/>
            <p:cNvSpPr/>
            <p:nvPr/>
          </p:nvSpPr>
          <p:spPr>
            <a:xfrm>
              <a:off x="4129480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7" name="pt1317"/>
            <p:cNvSpPr/>
            <p:nvPr/>
          </p:nvSpPr>
          <p:spPr>
            <a:xfrm>
              <a:off x="3856336" y="50504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8" name="pt1318"/>
            <p:cNvSpPr/>
            <p:nvPr/>
          </p:nvSpPr>
          <p:spPr>
            <a:xfrm>
              <a:off x="4107030" y="5134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9" name="pt1319"/>
            <p:cNvSpPr/>
            <p:nvPr/>
          </p:nvSpPr>
          <p:spPr>
            <a:xfrm>
              <a:off x="4219281" y="4941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0" name="pt1320"/>
            <p:cNvSpPr/>
            <p:nvPr/>
          </p:nvSpPr>
          <p:spPr>
            <a:xfrm>
              <a:off x="4140705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1" name="pt1321"/>
            <p:cNvSpPr/>
            <p:nvPr/>
          </p:nvSpPr>
          <p:spPr>
            <a:xfrm>
              <a:off x="4163155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2" name="pt1322"/>
            <p:cNvSpPr/>
            <p:nvPr/>
          </p:nvSpPr>
          <p:spPr>
            <a:xfrm>
              <a:off x="4107030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3" name="pt1323"/>
            <p:cNvSpPr/>
            <p:nvPr/>
          </p:nvSpPr>
          <p:spPr>
            <a:xfrm>
              <a:off x="4172509" y="49498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4" name="pt1324"/>
            <p:cNvSpPr/>
            <p:nvPr/>
          </p:nvSpPr>
          <p:spPr>
            <a:xfrm>
              <a:off x="4108900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5" name="pt1325"/>
            <p:cNvSpPr/>
            <p:nvPr/>
          </p:nvSpPr>
          <p:spPr>
            <a:xfrm>
              <a:off x="3716022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6" name="pt1326"/>
            <p:cNvSpPr/>
            <p:nvPr/>
          </p:nvSpPr>
          <p:spPr>
            <a:xfrm>
              <a:off x="4086450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7" name="pt1327"/>
            <p:cNvSpPr/>
            <p:nvPr/>
          </p:nvSpPr>
          <p:spPr>
            <a:xfrm>
              <a:off x="3817048" y="49917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8" name="pt1328"/>
            <p:cNvSpPr/>
            <p:nvPr/>
          </p:nvSpPr>
          <p:spPr>
            <a:xfrm>
              <a:off x="4013487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9" name="pt1329"/>
            <p:cNvSpPr/>
            <p:nvPr/>
          </p:nvSpPr>
          <p:spPr>
            <a:xfrm>
              <a:off x="4146317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0" name="pt1330"/>
            <p:cNvSpPr/>
            <p:nvPr/>
          </p:nvSpPr>
          <p:spPr>
            <a:xfrm>
              <a:off x="3927428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1" name="pt1331"/>
            <p:cNvSpPr/>
            <p:nvPr/>
          </p:nvSpPr>
          <p:spPr>
            <a:xfrm>
              <a:off x="4127609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2" name="pt1332"/>
            <p:cNvSpPr/>
            <p:nvPr/>
          </p:nvSpPr>
          <p:spPr>
            <a:xfrm>
              <a:off x="4108900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3" name="pt1333"/>
            <p:cNvSpPr/>
            <p:nvPr/>
          </p:nvSpPr>
          <p:spPr>
            <a:xfrm>
              <a:off x="4131351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4" name="pt1334"/>
            <p:cNvSpPr/>
            <p:nvPr/>
          </p:nvSpPr>
          <p:spPr>
            <a:xfrm>
              <a:off x="3951749" y="5193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5" name="pt1335"/>
            <p:cNvSpPr/>
            <p:nvPr/>
          </p:nvSpPr>
          <p:spPr>
            <a:xfrm>
              <a:off x="4142576" y="51679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6" name="pt1336"/>
            <p:cNvSpPr/>
            <p:nvPr/>
          </p:nvSpPr>
          <p:spPr>
            <a:xfrm>
              <a:off x="4127609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7" name="pt1337"/>
            <p:cNvSpPr/>
            <p:nvPr/>
          </p:nvSpPr>
          <p:spPr>
            <a:xfrm>
              <a:off x="4101417" y="51092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8" name="pt1338"/>
            <p:cNvSpPr/>
            <p:nvPr/>
          </p:nvSpPr>
          <p:spPr>
            <a:xfrm>
              <a:off x="4125738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9" name="pt1339"/>
            <p:cNvSpPr/>
            <p:nvPr/>
          </p:nvSpPr>
          <p:spPr>
            <a:xfrm>
              <a:off x="3959232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0" name="pt1340"/>
            <p:cNvSpPr/>
            <p:nvPr/>
          </p:nvSpPr>
          <p:spPr>
            <a:xfrm>
              <a:off x="4133221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1" name="pt1341"/>
            <p:cNvSpPr/>
            <p:nvPr/>
          </p:nvSpPr>
          <p:spPr>
            <a:xfrm>
              <a:off x="4138834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2" name="pt1342"/>
            <p:cNvSpPr/>
            <p:nvPr/>
          </p:nvSpPr>
          <p:spPr>
            <a:xfrm>
              <a:off x="4028454" y="52517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3" name="pt1343"/>
            <p:cNvSpPr/>
            <p:nvPr/>
          </p:nvSpPr>
          <p:spPr>
            <a:xfrm>
              <a:off x="4127609" y="5235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4" name="pt1344"/>
            <p:cNvSpPr/>
            <p:nvPr/>
          </p:nvSpPr>
          <p:spPr>
            <a:xfrm>
              <a:off x="3895623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5" name="pt1345"/>
            <p:cNvSpPr/>
            <p:nvPr/>
          </p:nvSpPr>
          <p:spPr>
            <a:xfrm>
              <a:off x="4058387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6" name="pt1346"/>
            <p:cNvSpPr/>
            <p:nvPr/>
          </p:nvSpPr>
          <p:spPr>
            <a:xfrm>
              <a:off x="3895623" y="50001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7" name="pl1347"/>
            <p:cNvSpPr/>
            <p:nvPr/>
          </p:nvSpPr>
          <p:spPr>
            <a:xfrm>
              <a:off x="3738653" y="4993728"/>
              <a:ext cx="503258" cy="204395"/>
            </a:xfrm>
            <a:custGeom>
              <a:avLst/>
              <a:gdLst/>
              <a:ahLst/>
              <a:cxnLst/>
              <a:rect l="0" t="0" r="0" b="0"/>
              <a:pathLst>
                <a:path w="503258" h="204395">
                  <a:moveTo>
                    <a:pt x="0" y="0"/>
                  </a:moveTo>
                  <a:lnTo>
                    <a:pt x="3741" y="2453"/>
                  </a:lnTo>
                  <a:lnTo>
                    <a:pt x="101025" y="67265"/>
                  </a:lnTo>
                  <a:lnTo>
                    <a:pt x="108509" y="72200"/>
                  </a:lnTo>
                  <a:lnTo>
                    <a:pt x="140313" y="92730"/>
                  </a:lnTo>
                  <a:lnTo>
                    <a:pt x="179601" y="116611"/>
                  </a:lnTo>
                  <a:lnTo>
                    <a:pt x="179601" y="116611"/>
                  </a:lnTo>
                  <a:lnTo>
                    <a:pt x="211406" y="135473"/>
                  </a:lnTo>
                  <a:lnTo>
                    <a:pt x="235727" y="151179"/>
                  </a:lnTo>
                  <a:lnTo>
                    <a:pt x="243210" y="156993"/>
                  </a:lnTo>
                  <a:lnTo>
                    <a:pt x="297465" y="204395"/>
                  </a:lnTo>
                  <a:lnTo>
                    <a:pt x="312431" y="187168"/>
                  </a:lnTo>
                  <a:lnTo>
                    <a:pt x="333011" y="166033"/>
                  </a:lnTo>
                  <a:lnTo>
                    <a:pt x="342365" y="168322"/>
                  </a:lnTo>
                  <a:lnTo>
                    <a:pt x="364815" y="163870"/>
                  </a:lnTo>
                  <a:lnTo>
                    <a:pt x="368557" y="164281"/>
                  </a:lnTo>
                  <a:lnTo>
                    <a:pt x="370428" y="166214"/>
                  </a:lnTo>
                  <a:lnTo>
                    <a:pt x="381653" y="177076"/>
                  </a:lnTo>
                  <a:lnTo>
                    <a:pt x="383524" y="179408"/>
                  </a:lnTo>
                  <a:lnTo>
                    <a:pt x="385395" y="181740"/>
                  </a:lnTo>
                  <a:lnTo>
                    <a:pt x="391007" y="186214"/>
                  </a:lnTo>
                  <a:lnTo>
                    <a:pt x="391007" y="186214"/>
                  </a:lnTo>
                  <a:lnTo>
                    <a:pt x="392878" y="187194"/>
                  </a:lnTo>
                  <a:lnTo>
                    <a:pt x="392878" y="187194"/>
                  </a:lnTo>
                  <a:lnTo>
                    <a:pt x="392878" y="187194"/>
                  </a:lnTo>
                  <a:lnTo>
                    <a:pt x="394749" y="188175"/>
                  </a:lnTo>
                  <a:lnTo>
                    <a:pt x="400361" y="189376"/>
                  </a:lnTo>
                  <a:lnTo>
                    <a:pt x="402232" y="189672"/>
                  </a:lnTo>
                  <a:lnTo>
                    <a:pt x="405974" y="190826"/>
                  </a:lnTo>
                  <a:lnTo>
                    <a:pt x="409716" y="193442"/>
                  </a:lnTo>
                  <a:lnTo>
                    <a:pt x="411587" y="193807"/>
                  </a:lnTo>
                  <a:lnTo>
                    <a:pt x="411587" y="193807"/>
                  </a:lnTo>
                  <a:lnTo>
                    <a:pt x="411587" y="193807"/>
                  </a:lnTo>
                  <a:lnTo>
                    <a:pt x="413457" y="194173"/>
                  </a:lnTo>
                  <a:lnTo>
                    <a:pt x="415328" y="193920"/>
                  </a:lnTo>
                  <a:lnTo>
                    <a:pt x="417199" y="193666"/>
                  </a:lnTo>
                  <a:lnTo>
                    <a:pt x="422812" y="187635"/>
                  </a:lnTo>
                  <a:lnTo>
                    <a:pt x="422812" y="187635"/>
                  </a:lnTo>
                  <a:lnTo>
                    <a:pt x="424682" y="186236"/>
                  </a:lnTo>
                  <a:lnTo>
                    <a:pt x="426553" y="184837"/>
                  </a:lnTo>
                  <a:lnTo>
                    <a:pt x="428424" y="183651"/>
                  </a:lnTo>
                  <a:lnTo>
                    <a:pt x="430295" y="182466"/>
                  </a:lnTo>
                  <a:lnTo>
                    <a:pt x="447133" y="157408"/>
                  </a:lnTo>
                  <a:lnTo>
                    <a:pt x="454616" y="135537"/>
                  </a:lnTo>
                  <a:lnTo>
                    <a:pt x="456487" y="130357"/>
                  </a:lnTo>
                  <a:lnTo>
                    <a:pt x="462099" y="115609"/>
                  </a:lnTo>
                  <a:lnTo>
                    <a:pt x="503258" y="1963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8" name="pl1348"/>
            <p:cNvSpPr/>
            <p:nvPr/>
          </p:nvSpPr>
          <p:spPr>
            <a:xfrm>
              <a:off x="3718523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9" name="pt1349"/>
            <p:cNvSpPr/>
            <p:nvPr/>
          </p:nvSpPr>
          <p:spPr>
            <a:xfrm>
              <a:off x="4084579" y="58228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0" name="pt1350"/>
            <p:cNvSpPr/>
            <p:nvPr/>
          </p:nvSpPr>
          <p:spPr>
            <a:xfrm>
              <a:off x="4138834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1" name="pt1351"/>
            <p:cNvSpPr/>
            <p:nvPr/>
          </p:nvSpPr>
          <p:spPr>
            <a:xfrm>
              <a:off x="4097675" y="57407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2" name="pt1352"/>
            <p:cNvSpPr/>
            <p:nvPr/>
          </p:nvSpPr>
          <p:spPr>
            <a:xfrm>
              <a:off x="4110771" y="57561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3" name="pt1353"/>
            <p:cNvSpPr/>
            <p:nvPr/>
          </p:nvSpPr>
          <p:spPr>
            <a:xfrm>
              <a:off x="4170638" y="57663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4" name="pt1354"/>
            <p:cNvSpPr/>
            <p:nvPr/>
          </p:nvSpPr>
          <p:spPr>
            <a:xfrm>
              <a:off x="4178122" y="57253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5" name="pt1355"/>
            <p:cNvSpPr/>
            <p:nvPr/>
          </p:nvSpPr>
          <p:spPr>
            <a:xfrm>
              <a:off x="4121996" y="5702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6" name="pt1356"/>
            <p:cNvSpPr/>
            <p:nvPr/>
          </p:nvSpPr>
          <p:spPr>
            <a:xfrm>
              <a:off x="4108900" y="55301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7" name="pt1357"/>
            <p:cNvSpPr/>
            <p:nvPr/>
          </p:nvSpPr>
          <p:spPr>
            <a:xfrm>
              <a:off x="3719764" y="5486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8" name="pt1358"/>
            <p:cNvSpPr/>
            <p:nvPr/>
          </p:nvSpPr>
          <p:spPr>
            <a:xfrm>
              <a:off x="3824531" y="5568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9" name="pt1359"/>
            <p:cNvSpPr/>
            <p:nvPr/>
          </p:nvSpPr>
          <p:spPr>
            <a:xfrm>
              <a:off x="4049033" y="566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0" name="pt1360"/>
            <p:cNvSpPr/>
            <p:nvPr/>
          </p:nvSpPr>
          <p:spPr>
            <a:xfrm>
              <a:off x="4116384" y="54788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1" name="pt1361"/>
            <p:cNvSpPr/>
            <p:nvPr/>
          </p:nvSpPr>
          <p:spPr>
            <a:xfrm>
              <a:off x="4118255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2" name="pt1362"/>
            <p:cNvSpPr/>
            <p:nvPr/>
          </p:nvSpPr>
          <p:spPr>
            <a:xfrm>
              <a:off x="4144447" y="5635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3" name="pt1363"/>
            <p:cNvSpPr/>
            <p:nvPr/>
          </p:nvSpPr>
          <p:spPr>
            <a:xfrm>
              <a:off x="4080838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4" name="pt1364"/>
            <p:cNvSpPr/>
            <p:nvPr/>
          </p:nvSpPr>
          <p:spPr>
            <a:xfrm>
              <a:off x="4099546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5" name="pt1365"/>
            <p:cNvSpPr/>
            <p:nvPr/>
          </p:nvSpPr>
          <p:spPr>
            <a:xfrm>
              <a:off x="4129480" y="55917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6" name="pt1366"/>
            <p:cNvSpPr/>
            <p:nvPr/>
          </p:nvSpPr>
          <p:spPr>
            <a:xfrm>
              <a:off x="3856336" y="54634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7" name="pt1367"/>
            <p:cNvSpPr/>
            <p:nvPr/>
          </p:nvSpPr>
          <p:spPr>
            <a:xfrm>
              <a:off x="4107030" y="55121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8" name="pt1368"/>
            <p:cNvSpPr/>
            <p:nvPr/>
          </p:nvSpPr>
          <p:spPr>
            <a:xfrm>
              <a:off x="4219281" y="55635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9" name="pt1369"/>
            <p:cNvSpPr/>
            <p:nvPr/>
          </p:nvSpPr>
          <p:spPr>
            <a:xfrm>
              <a:off x="4140705" y="5445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0" name="pt1370"/>
            <p:cNvSpPr/>
            <p:nvPr/>
          </p:nvSpPr>
          <p:spPr>
            <a:xfrm>
              <a:off x="4163155" y="56097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1" name="pt1371"/>
            <p:cNvSpPr/>
            <p:nvPr/>
          </p:nvSpPr>
          <p:spPr>
            <a:xfrm>
              <a:off x="4107030" y="55943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2" name="pt1372"/>
            <p:cNvSpPr/>
            <p:nvPr/>
          </p:nvSpPr>
          <p:spPr>
            <a:xfrm>
              <a:off x="4172509" y="56020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3" name="pt1373"/>
            <p:cNvSpPr/>
            <p:nvPr/>
          </p:nvSpPr>
          <p:spPr>
            <a:xfrm>
              <a:off x="4108900" y="55250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4" name="pt1374"/>
            <p:cNvSpPr/>
            <p:nvPr/>
          </p:nvSpPr>
          <p:spPr>
            <a:xfrm>
              <a:off x="3716022" y="54608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5" name="pt1375"/>
            <p:cNvSpPr/>
            <p:nvPr/>
          </p:nvSpPr>
          <p:spPr>
            <a:xfrm>
              <a:off x="4086450" y="5614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6" name="pt1376"/>
            <p:cNvSpPr/>
            <p:nvPr/>
          </p:nvSpPr>
          <p:spPr>
            <a:xfrm>
              <a:off x="3817048" y="56200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7" name="pt1377"/>
            <p:cNvSpPr/>
            <p:nvPr/>
          </p:nvSpPr>
          <p:spPr>
            <a:xfrm>
              <a:off x="4013487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8" name="pt1378"/>
            <p:cNvSpPr/>
            <p:nvPr/>
          </p:nvSpPr>
          <p:spPr>
            <a:xfrm>
              <a:off x="4146317" y="5666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9" name="pt1379"/>
            <p:cNvSpPr/>
            <p:nvPr/>
          </p:nvSpPr>
          <p:spPr>
            <a:xfrm>
              <a:off x="3927428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0" name="pt1380"/>
            <p:cNvSpPr/>
            <p:nvPr/>
          </p:nvSpPr>
          <p:spPr>
            <a:xfrm>
              <a:off x="4127609" y="58305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1" name="pt1381"/>
            <p:cNvSpPr/>
            <p:nvPr/>
          </p:nvSpPr>
          <p:spPr>
            <a:xfrm>
              <a:off x="4108900" y="58434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2" name="pt1382"/>
            <p:cNvSpPr/>
            <p:nvPr/>
          </p:nvSpPr>
          <p:spPr>
            <a:xfrm>
              <a:off x="4131351" y="58999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3" name="pt1383"/>
            <p:cNvSpPr/>
            <p:nvPr/>
          </p:nvSpPr>
          <p:spPr>
            <a:xfrm>
              <a:off x="3951749" y="57971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4" name="pt1384"/>
            <p:cNvSpPr/>
            <p:nvPr/>
          </p:nvSpPr>
          <p:spPr>
            <a:xfrm>
              <a:off x="4142576" y="5866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5" name="pt1385"/>
            <p:cNvSpPr/>
            <p:nvPr/>
          </p:nvSpPr>
          <p:spPr>
            <a:xfrm>
              <a:off x="4127609" y="5686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6" name="pt1386"/>
            <p:cNvSpPr/>
            <p:nvPr/>
          </p:nvSpPr>
          <p:spPr>
            <a:xfrm>
              <a:off x="4101417" y="57535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7" name="pt1387"/>
            <p:cNvSpPr/>
            <p:nvPr/>
          </p:nvSpPr>
          <p:spPr>
            <a:xfrm>
              <a:off x="4125738" y="5833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8" name="pt1388"/>
            <p:cNvSpPr/>
            <p:nvPr/>
          </p:nvSpPr>
          <p:spPr>
            <a:xfrm>
              <a:off x="3959232" y="58357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9" name="pt1389"/>
            <p:cNvSpPr/>
            <p:nvPr/>
          </p:nvSpPr>
          <p:spPr>
            <a:xfrm>
              <a:off x="4133221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0" name="pt1390"/>
            <p:cNvSpPr/>
            <p:nvPr/>
          </p:nvSpPr>
          <p:spPr>
            <a:xfrm>
              <a:off x="4138834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1" name="pt1391"/>
            <p:cNvSpPr/>
            <p:nvPr/>
          </p:nvSpPr>
          <p:spPr>
            <a:xfrm>
              <a:off x="4028454" y="57124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2" name="pt1392"/>
            <p:cNvSpPr/>
            <p:nvPr/>
          </p:nvSpPr>
          <p:spPr>
            <a:xfrm>
              <a:off x="4127609" y="5707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3" name="pt1393"/>
            <p:cNvSpPr/>
            <p:nvPr/>
          </p:nvSpPr>
          <p:spPr>
            <a:xfrm>
              <a:off x="3895623" y="54325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4" name="pt1394"/>
            <p:cNvSpPr/>
            <p:nvPr/>
          </p:nvSpPr>
          <p:spPr>
            <a:xfrm>
              <a:off x="4058387" y="5581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5" name="pt1395"/>
            <p:cNvSpPr/>
            <p:nvPr/>
          </p:nvSpPr>
          <p:spPr>
            <a:xfrm>
              <a:off x="3895623" y="55455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6" name="pl1396"/>
            <p:cNvSpPr/>
            <p:nvPr/>
          </p:nvSpPr>
          <p:spPr>
            <a:xfrm>
              <a:off x="3738653" y="5489954"/>
              <a:ext cx="503258" cy="253491"/>
            </a:xfrm>
            <a:custGeom>
              <a:avLst/>
              <a:gdLst/>
              <a:ahLst/>
              <a:cxnLst/>
              <a:rect l="0" t="0" r="0" b="0"/>
              <a:pathLst>
                <a:path w="503258" h="253491">
                  <a:moveTo>
                    <a:pt x="0" y="0"/>
                  </a:moveTo>
                  <a:lnTo>
                    <a:pt x="3741" y="3093"/>
                  </a:lnTo>
                  <a:lnTo>
                    <a:pt x="101025" y="84458"/>
                  </a:lnTo>
                  <a:lnTo>
                    <a:pt x="108509" y="90721"/>
                  </a:lnTo>
                  <a:lnTo>
                    <a:pt x="140313" y="116996"/>
                  </a:lnTo>
                  <a:lnTo>
                    <a:pt x="179601" y="147669"/>
                  </a:lnTo>
                  <a:lnTo>
                    <a:pt x="179601" y="147669"/>
                  </a:lnTo>
                  <a:lnTo>
                    <a:pt x="211406" y="168985"/>
                  </a:lnTo>
                  <a:lnTo>
                    <a:pt x="235727" y="185871"/>
                  </a:lnTo>
                  <a:lnTo>
                    <a:pt x="243210" y="193155"/>
                  </a:lnTo>
                  <a:lnTo>
                    <a:pt x="297465" y="253491"/>
                  </a:lnTo>
                  <a:lnTo>
                    <a:pt x="312431" y="232613"/>
                  </a:lnTo>
                  <a:lnTo>
                    <a:pt x="333011" y="205155"/>
                  </a:lnTo>
                  <a:lnTo>
                    <a:pt x="342365" y="204648"/>
                  </a:lnTo>
                  <a:lnTo>
                    <a:pt x="364815" y="199055"/>
                  </a:lnTo>
                  <a:lnTo>
                    <a:pt x="368557" y="198810"/>
                  </a:lnTo>
                  <a:lnTo>
                    <a:pt x="370428" y="199439"/>
                  </a:lnTo>
                  <a:lnTo>
                    <a:pt x="381653" y="204889"/>
                  </a:lnTo>
                  <a:lnTo>
                    <a:pt x="383524" y="206542"/>
                  </a:lnTo>
                  <a:lnTo>
                    <a:pt x="385395" y="208196"/>
                  </a:lnTo>
                  <a:lnTo>
                    <a:pt x="391007" y="213431"/>
                  </a:lnTo>
                  <a:lnTo>
                    <a:pt x="391007" y="213431"/>
                  </a:lnTo>
                  <a:lnTo>
                    <a:pt x="392878" y="215293"/>
                  </a:lnTo>
                  <a:lnTo>
                    <a:pt x="392878" y="215293"/>
                  </a:lnTo>
                  <a:lnTo>
                    <a:pt x="392878" y="215293"/>
                  </a:lnTo>
                  <a:lnTo>
                    <a:pt x="394749" y="217155"/>
                  </a:lnTo>
                  <a:lnTo>
                    <a:pt x="400361" y="221166"/>
                  </a:lnTo>
                  <a:lnTo>
                    <a:pt x="402232" y="222392"/>
                  </a:lnTo>
                  <a:lnTo>
                    <a:pt x="405974" y="225377"/>
                  </a:lnTo>
                  <a:lnTo>
                    <a:pt x="409716" y="230181"/>
                  </a:lnTo>
                  <a:lnTo>
                    <a:pt x="411587" y="232139"/>
                  </a:lnTo>
                  <a:lnTo>
                    <a:pt x="411587" y="232139"/>
                  </a:lnTo>
                  <a:lnTo>
                    <a:pt x="411587" y="232139"/>
                  </a:lnTo>
                  <a:lnTo>
                    <a:pt x="413457" y="234096"/>
                  </a:lnTo>
                  <a:lnTo>
                    <a:pt x="415328" y="235614"/>
                  </a:lnTo>
                  <a:lnTo>
                    <a:pt x="417199" y="237131"/>
                  </a:lnTo>
                  <a:lnTo>
                    <a:pt x="422812" y="235526"/>
                  </a:lnTo>
                  <a:lnTo>
                    <a:pt x="422812" y="235526"/>
                  </a:lnTo>
                  <a:lnTo>
                    <a:pt x="424682" y="235465"/>
                  </a:lnTo>
                  <a:lnTo>
                    <a:pt x="426553" y="235404"/>
                  </a:lnTo>
                  <a:lnTo>
                    <a:pt x="428424" y="235561"/>
                  </a:lnTo>
                  <a:lnTo>
                    <a:pt x="430295" y="235717"/>
                  </a:lnTo>
                  <a:lnTo>
                    <a:pt x="447133" y="226330"/>
                  </a:lnTo>
                  <a:lnTo>
                    <a:pt x="454616" y="213047"/>
                  </a:lnTo>
                  <a:lnTo>
                    <a:pt x="456487" y="209863"/>
                  </a:lnTo>
                  <a:lnTo>
                    <a:pt x="462099" y="200808"/>
                  </a:lnTo>
                  <a:lnTo>
                    <a:pt x="503258" y="141047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7" name="pl1397"/>
            <p:cNvSpPr/>
            <p:nvPr/>
          </p:nvSpPr>
          <p:spPr>
            <a:xfrm>
              <a:off x="3718523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8" name="pl1398"/>
            <p:cNvSpPr/>
            <p:nvPr/>
          </p:nvSpPr>
          <p:spPr>
            <a:xfrm>
              <a:off x="3802262" y="6499021"/>
              <a:ext cx="374170" cy="0"/>
            </a:xfrm>
            <a:custGeom>
              <a:avLst/>
              <a:gdLst/>
              <a:ahLst/>
              <a:cxnLst/>
              <a:rect l="0" t="0" r="0" b="0"/>
              <a:pathLst>
                <a:path w="374170">
                  <a:moveTo>
                    <a:pt x="0" y="0"/>
                  </a:moveTo>
                  <a:lnTo>
                    <a:pt x="37417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9" name="pl1399"/>
            <p:cNvSpPr/>
            <p:nvPr/>
          </p:nvSpPr>
          <p:spPr>
            <a:xfrm>
              <a:off x="3802262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0" name="pl1400"/>
            <p:cNvSpPr/>
            <p:nvPr/>
          </p:nvSpPr>
          <p:spPr>
            <a:xfrm>
              <a:off x="3895805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1" name="pl1401"/>
            <p:cNvSpPr/>
            <p:nvPr/>
          </p:nvSpPr>
          <p:spPr>
            <a:xfrm>
              <a:off x="3989347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2" name="pl1402"/>
            <p:cNvSpPr/>
            <p:nvPr/>
          </p:nvSpPr>
          <p:spPr>
            <a:xfrm>
              <a:off x="4082890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3" name="pl1403"/>
            <p:cNvSpPr/>
            <p:nvPr/>
          </p:nvSpPr>
          <p:spPr>
            <a:xfrm>
              <a:off x="4176432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4" name="tx1404"/>
            <p:cNvSpPr/>
            <p:nvPr/>
          </p:nvSpPr>
          <p:spPr>
            <a:xfrm>
              <a:off x="3732349" y="6642760"/>
              <a:ext cx="139825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5.0</a:t>
              </a:r>
            </a:p>
          </p:txBody>
        </p:sp>
        <p:sp>
          <p:nvSpPr>
            <p:cNvPr id="1405" name="tx1405"/>
            <p:cNvSpPr/>
            <p:nvPr/>
          </p:nvSpPr>
          <p:spPr>
            <a:xfrm>
              <a:off x="4012977" y="6642760"/>
              <a:ext cx="139825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6.5</a:t>
              </a:r>
            </a:p>
          </p:txBody>
        </p:sp>
        <p:sp>
          <p:nvSpPr>
            <p:cNvPr id="1406" name="pt1406"/>
            <p:cNvSpPr/>
            <p:nvPr/>
          </p:nvSpPr>
          <p:spPr>
            <a:xfrm>
              <a:off x="4084579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7" name="pt1407"/>
            <p:cNvSpPr/>
            <p:nvPr/>
          </p:nvSpPr>
          <p:spPr>
            <a:xfrm>
              <a:off x="4138834" y="5970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8" name="pt1408"/>
            <p:cNvSpPr/>
            <p:nvPr/>
          </p:nvSpPr>
          <p:spPr>
            <a:xfrm>
              <a:off x="4097675" y="60700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9" name="pt1409"/>
            <p:cNvSpPr/>
            <p:nvPr/>
          </p:nvSpPr>
          <p:spPr>
            <a:xfrm>
              <a:off x="4110771" y="6324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0" name="pt1410"/>
            <p:cNvSpPr/>
            <p:nvPr/>
          </p:nvSpPr>
          <p:spPr>
            <a:xfrm>
              <a:off x="4170638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1" name="pt1411"/>
            <p:cNvSpPr/>
            <p:nvPr/>
          </p:nvSpPr>
          <p:spPr>
            <a:xfrm>
              <a:off x="4178122" y="60779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2" name="pt1412"/>
            <p:cNvSpPr/>
            <p:nvPr/>
          </p:nvSpPr>
          <p:spPr>
            <a:xfrm>
              <a:off x="4121996" y="61490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3" name="pt1413"/>
            <p:cNvSpPr/>
            <p:nvPr/>
          </p:nvSpPr>
          <p:spPr>
            <a:xfrm>
              <a:off x="4108900" y="60891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4" name="pt1414"/>
            <p:cNvSpPr/>
            <p:nvPr/>
          </p:nvSpPr>
          <p:spPr>
            <a:xfrm>
              <a:off x="3719764" y="62043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5" name="pt1415"/>
            <p:cNvSpPr/>
            <p:nvPr/>
          </p:nvSpPr>
          <p:spPr>
            <a:xfrm>
              <a:off x="3824531" y="61700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6" name="pt1416"/>
            <p:cNvSpPr/>
            <p:nvPr/>
          </p:nvSpPr>
          <p:spPr>
            <a:xfrm>
              <a:off x="4049033" y="61582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7" name="pt1417"/>
            <p:cNvSpPr/>
            <p:nvPr/>
          </p:nvSpPr>
          <p:spPr>
            <a:xfrm>
              <a:off x="4116384" y="6202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8" name="pt1418"/>
            <p:cNvSpPr/>
            <p:nvPr/>
          </p:nvSpPr>
          <p:spPr>
            <a:xfrm>
              <a:off x="4118255" y="6124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9" name="pt1419"/>
            <p:cNvSpPr/>
            <p:nvPr/>
          </p:nvSpPr>
          <p:spPr>
            <a:xfrm>
              <a:off x="4144447" y="60391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0" name="pt1420"/>
            <p:cNvSpPr/>
            <p:nvPr/>
          </p:nvSpPr>
          <p:spPr>
            <a:xfrm>
              <a:off x="4080838" y="6147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1" name="pt1421"/>
            <p:cNvSpPr/>
            <p:nvPr/>
          </p:nvSpPr>
          <p:spPr>
            <a:xfrm>
              <a:off x="4099546" y="60424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2" name="pt1422"/>
            <p:cNvSpPr/>
            <p:nvPr/>
          </p:nvSpPr>
          <p:spPr>
            <a:xfrm>
              <a:off x="4129480" y="60082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3" name="pt1423"/>
            <p:cNvSpPr/>
            <p:nvPr/>
          </p:nvSpPr>
          <p:spPr>
            <a:xfrm>
              <a:off x="3856336" y="62602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4" name="pt1424"/>
            <p:cNvSpPr/>
            <p:nvPr/>
          </p:nvSpPr>
          <p:spPr>
            <a:xfrm>
              <a:off x="4107030" y="6108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5" name="pt1425"/>
            <p:cNvSpPr/>
            <p:nvPr/>
          </p:nvSpPr>
          <p:spPr>
            <a:xfrm>
              <a:off x="4219281" y="6072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6" name="pt1426"/>
            <p:cNvSpPr/>
            <p:nvPr/>
          </p:nvSpPr>
          <p:spPr>
            <a:xfrm>
              <a:off x="4140705" y="631087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7" name="pt1427"/>
            <p:cNvSpPr/>
            <p:nvPr/>
          </p:nvSpPr>
          <p:spPr>
            <a:xfrm>
              <a:off x="4163155" y="61562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8" name="pt1428"/>
            <p:cNvSpPr/>
            <p:nvPr/>
          </p:nvSpPr>
          <p:spPr>
            <a:xfrm>
              <a:off x="4107030" y="60404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9" name="pt1429"/>
            <p:cNvSpPr/>
            <p:nvPr/>
          </p:nvSpPr>
          <p:spPr>
            <a:xfrm>
              <a:off x="4172509" y="60483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0" name="pt1430"/>
            <p:cNvSpPr/>
            <p:nvPr/>
          </p:nvSpPr>
          <p:spPr>
            <a:xfrm>
              <a:off x="4108900" y="6116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1" name="pt1431"/>
            <p:cNvSpPr/>
            <p:nvPr/>
          </p:nvSpPr>
          <p:spPr>
            <a:xfrm>
              <a:off x="3716022" y="61746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2" name="pt1432"/>
            <p:cNvSpPr/>
            <p:nvPr/>
          </p:nvSpPr>
          <p:spPr>
            <a:xfrm>
              <a:off x="4086450" y="6012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3" name="pt1433"/>
            <p:cNvSpPr/>
            <p:nvPr/>
          </p:nvSpPr>
          <p:spPr>
            <a:xfrm>
              <a:off x="3817048" y="61793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4" name="pt1434"/>
            <p:cNvSpPr/>
            <p:nvPr/>
          </p:nvSpPr>
          <p:spPr>
            <a:xfrm>
              <a:off x="4013487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5" name="pt1435"/>
            <p:cNvSpPr/>
            <p:nvPr/>
          </p:nvSpPr>
          <p:spPr>
            <a:xfrm>
              <a:off x="4146317" y="6029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6" name="pt1436"/>
            <p:cNvSpPr/>
            <p:nvPr/>
          </p:nvSpPr>
          <p:spPr>
            <a:xfrm>
              <a:off x="3927428" y="63588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7" name="pt1437"/>
            <p:cNvSpPr/>
            <p:nvPr/>
          </p:nvSpPr>
          <p:spPr>
            <a:xfrm>
              <a:off x="4127609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8" name="pt1438"/>
            <p:cNvSpPr/>
            <p:nvPr/>
          </p:nvSpPr>
          <p:spPr>
            <a:xfrm>
              <a:off x="4108900" y="64299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9" name="pt1439"/>
            <p:cNvSpPr/>
            <p:nvPr/>
          </p:nvSpPr>
          <p:spPr>
            <a:xfrm>
              <a:off x="4131351" y="6455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0" name="pt1440"/>
            <p:cNvSpPr/>
            <p:nvPr/>
          </p:nvSpPr>
          <p:spPr>
            <a:xfrm>
              <a:off x="3951749" y="6165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1" name="pt1441"/>
            <p:cNvSpPr/>
            <p:nvPr/>
          </p:nvSpPr>
          <p:spPr>
            <a:xfrm>
              <a:off x="4142576" y="61536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2" name="pt1442"/>
            <p:cNvSpPr/>
            <p:nvPr/>
          </p:nvSpPr>
          <p:spPr>
            <a:xfrm>
              <a:off x="4127609" y="61010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3" name="pt1443"/>
            <p:cNvSpPr/>
            <p:nvPr/>
          </p:nvSpPr>
          <p:spPr>
            <a:xfrm>
              <a:off x="4101417" y="6053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4" name="pt1444"/>
            <p:cNvSpPr/>
            <p:nvPr/>
          </p:nvSpPr>
          <p:spPr>
            <a:xfrm>
              <a:off x="4125738" y="6255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5" name="pt1445"/>
            <p:cNvSpPr/>
            <p:nvPr/>
          </p:nvSpPr>
          <p:spPr>
            <a:xfrm>
              <a:off x="3959232" y="62089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6" name="pt1446"/>
            <p:cNvSpPr/>
            <p:nvPr/>
          </p:nvSpPr>
          <p:spPr>
            <a:xfrm>
              <a:off x="4133221" y="61885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7" name="pt1447"/>
            <p:cNvSpPr/>
            <p:nvPr/>
          </p:nvSpPr>
          <p:spPr>
            <a:xfrm>
              <a:off x="4138834" y="63187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8" name="pt1448"/>
            <p:cNvSpPr/>
            <p:nvPr/>
          </p:nvSpPr>
          <p:spPr>
            <a:xfrm>
              <a:off x="4028454" y="6213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9" name="pt1449"/>
            <p:cNvSpPr/>
            <p:nvPr/>
          </p:nvSpPr>
          <p:spPr>
            <a:xfrm>
              <a:off x="4127609" y="64042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0" name="pt1450"/>
            <p:cNvSpPr/>
            <p:nvPr/>
          </p:nvSpPr>
          <p:spPr>
            <a:xfrm>
              <a:off x="3895623" y="62168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1" name="pt1451"/>
            <p:cNvSpPr/>
            <p:nvPr/>
          </p:nvSpPr>
          <p:spPr>
            <a:xfrm>
              <a:off x="4058387" y="6101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2" name="pt1452"/>
            <p:cNvSpPr/>
            <p:nvPr/>
          </p:nvSpPr>
          <p:spPr>
            <a:xfrm>
              <a:off x="3895623" y="61233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3" name="pl1453"/>
            <p:cNvSpPr/>
            <p:nvPr/>
          </p:nvSpPr>
          <p:spPr>
            <a:xfrm>
              <a:off x="3738653" y="6081969"/>
              <a:ext cx="503258" cy="138697"/>
            </a:xfrm>
            <a:custGeom>
              <a:avLst/>
              <a:gdLst/>
              <a:ahLst/>
              <a:cxnLst/>
              <a:rect l="0" t="0" r="0" b="0"/>
              <a:pathLst>
                <a:path w="503258" h="138697">
                  <a:moveTo>
                    <a:pt x="0" y="138697"/>
                  </a:moveTo>
                  <a:lnTo>
                    <a:pt x="3741" y="138659"/>
                  </a:lnTo>
                  <a:lnTo>
                    <a:pt x="101025" y="135030"/>
                  </a:lnTo>
                  <a:lnTo>
                    <a:pt x="108509" y="134520"/>
                  </a:lnTo>
                  <a:lnTo>
                    <a:pt x="140313" y="132119"/>
                  </a:lnTo>
                  <a:lnTo>
                    <a:pt x="179601" y="129631"/>
                  </a:lnTo>
                  <a:lnTo>
                    <a:pt x="179601" y="129631"/>
                  </a:lnTo>
                  <a:lnTo>
                    <a:pt x="211406" y="124633"/>
                  </a:lnTo>
                  <a:lnTo>
                    <a:pt x="235727" y="119372"/>
                  </a:lnTo>
                  <a:lnTo>
                    <a:pt x="243210" y="117947"/>
                  </a:lnTo>
                  <a:lnTo>
                    <a:pt x="297465" y="92260"/>
                  </a:lnTo>
                  <a:lnTo>
                    <a:pt x="312431" y="76882"/>
                  </a:lnTo>
                  <a:lnTo>
                    <a:pt x="333011" y="59946"/>
                  </a:lnTo>
                  <a:lnTo>
                    <a:pt x="342365" y="54006"/>
                  </a:lnTo>
                  <a:lnTo>
                    <a:pt x="364815" y="31499"/>
                  </a:lnTo>
                  <a:lnTo>
                    <a:pt x="368557" y="26116"/>
                  </a:lnTo>
                  <a:lnTo>
                    <a:pt x="370428" y="24270"/>
                  </a:lnTo>
                  <a:lnTo>
                    <a:pt x="381653" y="31139"/>
                  </a:lnTo>
                  <a:lnTo>
                    <a:pt x="383524" y="31353"/>
                  </a:lnTo>
                  <a:lnTo>
                    <a:pt x="385395" y="31566"/>
                  </a:lnTo>
                  <a:lnTo>
                    <a:pt x="391007" y="37030"/>
                  </a:lnTo>
                  <a:lnTo>
                    <a:pt x="391007" y="37030"/>
                  </a:lnTo>
                  <a:lnTo>
                    <a:pt x="392878" y="39685"/>
                  </a:lnTo>
                  <a:lnTo>
                    <a:pt x="392878" y="39685"/>
                  </a:lnTo>
                  <a:lnTo>
                    <a:pt x="392878" y="39685"/>
                  </a:lnTo>
                  <a:lnTo>
                    <a:pt x="394749" y="42340"/>
                  </a:lnTo>
                  <a:lnTo>
                    <a:pt x="400361" y="50535"/>
                  </a:lnTo>
                  <a:lnTo>
                    <a:pt x="402232" y="53436"/>
                  </a:lnTo>
                  <a:lnTo>
                    <a:pt x="405974" y="59231"/>
                  </a:lnTo>
                  <a:lnTo>
                    <a:pt x="409716" y="64518"/>
                  </a:lnTo>
                  <a:lnTo>
                    <a:pt x="411587" y="65234"/>
                  </a:lnTo>
                  <a:lnTo>
                    <a:pt x="411587" y="65234"/>
                  </a:lnTo>
                  <a:lnTo>
                    <a:pt x="411587" y="65234"/>
                  </a:lnTo>
                  <a:lnTo>
                    <a:pt x="413457" y="65949"/>
                  </a:lnTo>
                  <a:lnTo>
                    <a:pt x="415328" y="66052"/>
                  </a:lnTo>
                  <a:lnTo>
                    <a:pt x="417199" y="66156"/>
                  </a:lnTo>
                  <a:lnTo>
                    <a:pt x="422812" y="61054"/>
                  </a:lnTo>
                  <a:lnTo>
                    <a:pt x="422812" y="61054"/>
                  </a:lnTo>
                  <a:lnTo>
                    <a:pt x="424682" y="59434"/>
                  </a:lnTo>
                  <a:lnTo>
                    <a:pt x="426553" y="57815"/>
                  </a:lnTo>
                  <a:lnTo>
                    <a:pt x="428424" y="56275"/>
                  </a:lnTo>
                  <a:lnTo>
                    <a:pt x="430295" y="54735"/>
                  </a:lnTo>
                  <a:lnTo>
                    <a:pt x="447133" y="40896"/>
                  </a:lnTo>
                  <a:lnTo>
                    <a:pt x="454616" y="35801"/>
                  </a:lnTo>
                  <a:lnTo>
                    <a:pt x="456487" y="34520"/>
                  </a:lnTo>
                  <a:lnTo>
                    <a:pt x="462099" y="30576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4" name="pl1454"/>
            <p:cNvSpPr/>
            <p:nvPr/>
          </p:nvSpPr>
          <p:spPr>
            <a:xfrm>
              <a:off x="4262042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5" name="pl1455"/>
            <p:cNvSpPr/>
            <p:nvPr/>
          </p:nvSpPr>
          <p:spPr>
            <a:xfrm>
              <a:off x="4279268" y="1063828"/>
              <a:ext cx="513804" cy="0"/>
            </a:xfrm>
            <a:custGeom>
              <a:avLst/>
              <a:gdLst/>
              <a:ahLst/>
              <a:cxnLst/>
              <a:rect l="0" t="0" r="0" b="0"/>
              <a:pathLst>
                <a:path w="513804">
                  <a:moveTo>
                    <a:pt x="0" y="0"/>
                  </a:moveTo>
                  <a:lnTo>
                    <a:pt x="513804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6" name="pl1456"/>
            <p:cNvSpPr/>
            <p:nvPr/>
          </p:nvSpPr>
          <p:spPr>
            <a:xfrm>
              <a:off x="4279268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7" name="pl1457"/>
            <p:cNvSpPr/>
            <p:nvPr/>
          </p:nvSpPr>
          <p:spPr>
            <a:xfrm>
              <a:off x="4364902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8" name="pl1458"/>
            <p:cNvSpPr/>
            <p:nvPr/>
          </p:nvSpPr>
          <p:spPr>
            <a:xfrm>
              <a:off x="4450537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9" name="pl1459"/>
            <p:cNvSpPr/>
            <p:nvPr/>
          </p:nvSpPr>
          <p:spPr>
            <a:xfrm>
              <a:off x="4536171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0" name="pl1460"/>
            <p:cNvSpPr/>
            <p:nvPr/>
          </p:nvSpPr>
          <p:spPr>
            <a:xfrm>
              <a:off x="4621805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1" name="pl1461"/>
            <p:cNvSpPr/>
            <p:nvPr/>
          </p:nvSpPr>
          <p:spPr>
            <a:xfrm>
              <a:off x="4707439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2" name="pl1462"/>
            <p:cNvSpPr/>
            <p:nvPr/>
          </p:nvSpPr>
          <p:spPr>
            <a:xfrm>
              <a:off x="4793073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3" name="tx1463"/>
            <p:cNvSpPr/>
            <p:nvPr/>
          </p:nvSpPr>
          <p:spPr>
            <a:xfrm>
              <a:off x="4251298" y="846692"/>
              <a:ext cx="55940" cy="7229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464" name="tx1464"/>
            <p:cNvSpPr/>
            <p:nvPr/>
          </p:nvSpPr>
          <p:spPr>
            <a:xfrm>
              <a:off x="4422567" y="846987"/>
              <a:ext cx="55940" cy="72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465" name="tx1465"/>
            <p:cNvSpPr/>
            <p:nvPr/>
          </p:nvSpPr>
          <p:spPr>
            <a:xfrm>
              <a:off x="4593835" y="845464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1466" name="tx1466"/>
            <p:cNvSpPr/>
            <p:nvPr/>
          </p:nvSpPr>
          <p:spPr>
            <a:xfrm>
              <a:off x="4765103" y="845464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1467" name="tx1467"/>
            <p:cNvSpPr/>
            <p:nvPr/>
          </p:nvSpPr>
          <p:spPr>
            <a:xfrm>
              <a:off x="4462958" y="1314161"/>
              <a:ext cx="141688" cy="414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45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0.033</a:t>
              </a:r>
            </a:p>
          </p:txBody>
        </p:sp>
        <p:sp>
          <p:nvSpPr>
            <p:cNvPr id="1468" name="tx1468"/>
            <p:cNvSpPr/>
            <p:nvPr/>
          </p:nvSpPr>
          <p:spPr>
            <a:xfrm>
              <a:off x="4666154" y="1172532"/>
              <a:ext cx="61407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4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469" name="pl1469"/>
            <p:cNvSpPr/>
            <p:nvPr/>
          </p:nvSpPr>
          <p:spPr>
            <a:xfrm>
              <a:off x="4262042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0" name="tx1470"/>
            <p:cNvSpPr/>
            <p:nvPr/>
          </p:nvSpPr>
          <p:spPr>
            <a:xfrm>
              <a:off x="4415003" y="1833000"/>
              <a:ext cx="237597" cy="8923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96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96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0.26</a:t>
              </a:r>
            </a:p>
          </p:txBody>
        </p:sp>
        <p:sp>
          <p:nvSpPr>
            <p:cNvPr id="1471" name="tx1471"/>
            <p:cNvSpPr/>
            <p:nvPr/>
          </p:nvSpPr>
          <p:spPr>
            <a:xfrm>
              <a:off x="4657382" y="1701828"/>
              <a:ext cx="78952" cy="2844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1472" name="pl1472"/>
            <p:cNvSpPr/>
            <p:nvPr/>
          </p:nvSpPr>
          <p:spPr>
            <a:xfrm>
              <a:off x="4262042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3" name="tx1473"/>
            <p:cNvSpPr/>
            <p:nvPr/>
          </p:nvSpPr>
          <p:spPr>
            <a:xfrm>
              <a:off x="4458606" y="2402594"/>
              <a:ext cx="150392" cy="3877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1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1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-0.058</a:t>
              </a:r>
            </a:p>
          </p:txBody>
        </p:sp>
        <p:sp>
          <p:nvSpPr>
            <p:cNvPr id="1474" name="tx1474"/>
            <p:cNvSpPr/>
            <p:nvPr/>
          </p:nvSpPr>
          <p:spPr>
            <a:xfrm>
              <a:off x="4670116" y="2259570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475" name="pl1475"/>
            <p:cNvSpPr/>
            <p:nvPr/>
          </p:nvSpPr>
          <p:spPr>
            <a:xfrm>
              <a:off x="4262042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6" name="tx1476"/>
            <p:cNvSpPr/>
            <p:nvPr/>
          </p:nvSpPr>
          <p:spPr>
            <a:xfrm>
              <a:off x="4508656" y="3644410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1477" name="tx1477"/>
            <p:cNvSpPr/>
            <p:nvPr/>
          </p:nvSpPr>
          <p:spPr>
            <a:xfrm rot="-5400000">
              <a:off x="3661518" y="2919562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1478" name="rc1478"/>
            <p:cNvSpPr/>
            <p:nvPr/>
          </p:nvSpPr>
          <p:spPr>
            <a:xfrm>
              <a:off x="4282173" y="2714516"/>
              <a:ext cx="83876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9" name="rc1479"/>
            <p:cNvSpPr/>
            <p:nvPr/>
          </p:nvSpPr>
          <p:spPr>
            <a:xfrm>
              <a:off x="4366049" y="2966145"/>
              <a:ext cx="83876" cy="251629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0" name="rc1480"/>
            <p:cNvSpPr/>
            <p:nvPr/>
          </p:nvSpPr>
          <p:spPr>
            <a:xfrm>
              <a:off x="4449926" y="2966145"/>
              <a:ext cx="83876" cy="251629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1" name="rc1481"/>
            <p:cNvSpPr/>
            <p:nvPr/>
          </p:nvSpPr>
          <p:spPr>
            <a:xfrm>
              <a:off x="4533802" y="3091960"/>
              <a:ext cx="83876" cy="125814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2" name="rc1482"/>
            <p:cNvSpPr/>
            <p:nvPr/>
          </p:nvSpPr>
          <p:spPr>
            <a:xfrm>
              <a:off x="4617678" y="3192612"/>
              <a:ext cx="83876" cy="25162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3" name="rc1483"/>
            <p:cNvSpPr/>
            <p:nvPr/>
          </p:nvSpPr>
          <p:spPr>
            <a:xfrm>
              <a:off x="4701555" y="3192612"/>
              <a:ext cx="83876" cy="25162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4" name="pl1484"/>
            <p:cNvSpPr/>
            <p:nvPr/>
          </p:nvSpPr>
          <p:spPr>
            <a:xfrm>
              <a:off x="4262042" y="2823247"/>
              <a:ext cx="543519" cy="378706"/>
            </a:xfrm>
            <a:custGeom>
              <a:avLst/>
              <a:gdLst/>
              <a:ahLst/>
              <a:cxnLst/>
              <a:rect l="0" t="0" r="0" b="0"/>
              <a:pathLst>
                <a:path w="543519" h="378706">
                  <a:moveTo>
                    <a:pt x="0" y="251421"/>
                  </a:moveTo>
                  <a:lnTo>
                    <a:pt x="519" y="249495"/>
                  </a:lnTo>
                  <a:lnTo>
                    <a:pt x="2017" y="243846"/>
                  </a:lnTo>
                  <a:lnTo>
                    <a:pt x="3516" y="238126"/>
                  </a:lnTo>
                  <a:lnTo>
                    <a:pt x="5014" y="232304"/>
                  </a:lnTo>
                  <a:lnTo>
                    <a:pt x="6512" y="226396"/>
                  </a:lnTo>
                  <a:lnTo>
                    <a:pt x="8010" y="220430"/>
                  </a:lnTo>
                  <a:lnTo>
                    <a:pt x="9508" y="214388"/>
                  </a:lnTo>
                  <a:lnTo>
                    <a:pt x="11006" y="208276"/>
                  </a:lnTo>
                  <a:lnTo>
                    <a:pt x="12505" y="202124"/>
                  </a:lnTo>
                  <a:lnTo>
                    <a:pt x="14003" y="195921"/>
                  </a:lnTo>
                  <a:lnTo>
                    <a:pt x="15501" y="189672"/>
                  </a:lnTo>
                  <a:lnTo>
                    <a:pt x="16999" y="183400"/>
                  </a:lnTo>
                  <a:lnTo>
                    <a:pt x="18497" y="177104"/>
                  </a:lnTo>
                  <a:lnTo>
                    <a:pt x="19995" y="170790"/>
                  </a:lnTo>
                  <a:lnTo>
                    <a:pt x="21494" y="164474"/>
                  </a:lnTo>
                  <a:lnTo>
                    <a:pt x="22992" y="158156"/>
                  </a:lnTo>
                  <a:lnTo>
                    <a:pt x="24490" y="151857"/>
                  </a:lnTo>
                  <a:lnTo>
                    <a:pt x="25988" y="145575"/>
                  </a:lnTo>
                  <a:lnTo>
                    <a:pt x="27486" y="139314"/>
                  </a:lnTo>
                  <a:lnTo>
                    <a:pt x="28984" y="133111"/>
                  </a:lnTo>
                  <a:lnTo>
                    <a:pt x="30482" y="126948"/>
                  </a:lnTo>
                  <a:lnTo>
                    <a:pt x="31981" y="120827"/>
                  </a:lnTo>
                  <a:lnTo>
                    <a:pt x="33479" y="114800"/>
                  </a:lnTo>
                  <a:lnTo>
                    <a:pt x="34977" y="108839"/>
                  </a:lnTo>
                  <a:lnTo>
                    <a:pt x="36475" y="102943"/>
                  </a:lnTo>
                  <a:lnTo>
                    <a:pt x="37973" y="97170"/>
                  </a:lnTo>
                  <a:lnTo>
                    <a:pt x="39471" y="91495"/>
                  </a:lnTo>
                  <a:lnTo>
                    <a:pt x="40970" y="85904"/>
                  </a:lnTo>
                  <a:lnTo>
                    <a:pt x="42468" y="80463"/>
                  </a:lnTo>
                  <a:lnTo>
                    <a:pt x="43966" y="75151"/>
                  </a:lnTo>
                  <a:lnTo>
                    <a:pt x="45464" y="69944"/>
                  </a:lnTo>
                  <a:lnTo>
                    <a:pt x="46962" y="64905"/>
                  </a:lnTo>
                  <a:lnTo>
                    <a:pt x="48460" y="60029"/>
                  </a:lnTo>
                  <a:lnTo>
                    <a:pt x="49959" y="55275"/>
                  </a:lnTo>
                  <a:lnTo>
                    <a:pt x="51457" y="50703"/>
                  </a:lnTo>
                  <a:lnTo>
                    <a:pt x="52955" y="46327"/>
                  </a:lnTo>
                  <a:lnTo>
                    <a:pt x="54453" y="42088"/>
                  </a:lnTo>
                  <a:lnTo>
                    <a:pt x="55951" y="38037"/>
                  </a:lnTo>
                  <a:lnTo>
                    <a:pt x="57449" y="34215"/>
                  </a:lnTo>
                  <a:lnTo>
                    <a:pt x="58948" y="30542"/>
                  </a:lnTo>
                  <a:lnTo>
                    <a:pt x="60446" y="27058"/>
                  </a:lnTo>
                  <a:lnTo>
                    <a:pt x="61944" y="23832"/>
                  </a:lnTo>
                  <a:lnTo>
                    <a:pt x="63442" y="20764"/>
                  </a:lnTo>
                  <a:lnTo>
                    <a:pt x="64940" y="17879"/>
                  </a:lnTo>
                  <a:lnTo>
                    <a:pt x="66438" y="15278"/>
                  </a:lnTo>
                  <a:lnTo>
                    <a:pt x="67936" y="12840"/>
                  </a:lnTo>
                  <a:lnTo>
                    <a:pt x="69435" y="10575"/>
                  </a:lnTo>
                  <a:lnTo>
                    <a:pt x="70933" y="8615"/>
                  </a:lnTo>
                  <a:lnTo>
                    <a:pt x="72431" y="6820"/>
                  </a:lnTo>
                  <a:lnTo>
                    <a:pt x="73929" y="5191"/>
                  </a:lnTo>
                  <a:lnTo>
                    <a:pt x="75427" y="3867"/>
                  </a:lnTo>
                  <a:lnTo>
                    <a:pt x="76925" y="2713"/>
                  </a:lnTo>
                  <a:lnTo>
                    <a:pt x="78424" y="1721"/>
                  </a:lnTo>
                  <a:lnTo>
                    <a:pt x="79922" y="1014"/>
                  </a:lnTo>
                  <a:lnTo>
                    <a:pt x="81420" y="485"/>
                  </a:lnTo>
                  <a:lnTo>
                    <a:pt x="82918" y="114"/>
                  </a:lnTo>
                  <a:lnTo>
                    <a:pt x="84416" y="0"/>
                  </a:lnTo>
                  <a:lnTo>
                    <a:pt x="85914" y="69"/>
                  </a:lnTo>
                  <a:lnTo>
                    <a:pt x="87413" y="287"/>
                  </a:lnTo>
                  <a:lnTo>
                    <a:pt x="88911" y="731"/>
                  </a:lnTo>
                  <a:lnTo>
                    <a:pt x="90409" y="1360"/>
                  </a:lnTo>
                  <a:lnTo>
                    <a:pt x="91907" y="2124"/>
                  </a:lnTo>
                  <a:lnTo>
                    <a:pt x="93405" y="3083"/>
                  </a:lnTo>
                  <a:lnTo>
                    <a:pt x="94903" y="4221"/>
                  </a:lnTo>
                  <a:lnTo>
                    <a:pt x="96402" y="5480"/>
                  </a:lnTo>
                  <a:lnTo>
                    <a:pt x="97900" y="6902"/>
                  </a:lnTo>
                  <a:lnTo>
                    <a:pt x="99398" y="8492"/>
                  </a:lnTo>
                  <a:lnTo>
                    <a:pt x="100896" y="10186"/>
                  </a:lnTo>
                  <a:lnTo>
                    <a:pt x="102394" y="12011"/>
                  </a:lnTo>
                  <a:lnTo>
                    <a:pt x="103892" y="13988"/>
                  </a:lnTo>
                  <a:lnTo>
                    <a:pt x="105391" y="16052"/>
                  </a:lnTo>
                  <a:lnTo>
                    <a:pt x="106889" y="18216"/>
                  </a:lnTo>
                  <a:lnTo>
                    <a:pt x="108387" y="20511"/>
                  </a:lnTo>
                  <a:lnTo>
                    <a:pt x="109885" y="22875"/>
                  </a:lnTo>
                  <a:lnTo>
                    <a:pt x="111383" y="25313"/>
                  </a:lnTo>
                  <a:lnTo>
                    <a:pt x="112881" y="27855"/>
                  </a:lnTo>
                  <a:lnTo>
                    <a:pt x="114379" y="30448"/>
                  </a:lnTo>
                  <a:lnTo>
                    <a:pt x="115878" y="33090"/>
                  </a:lnTo>
                  <a:lnTo>
                    <a:pt x="117376" y="35808"/>
                  </a:lnTo>
                  <a:lnTo>
                    <a:pt x="118874" y="38559"/>
                  </a:lnTo>
                  <a:lnTo>
                    <a:pt x="120372" y="41340"/>
                  </a:lnTo>
                  <a:lnTo>
                    <a:pt x="121870" y="44164"/>
                  </a:lnTo>
                  <a:lnTo>
                    <a:pt x="123368" y="47004"/>
                  </a:lnTo>
                  <a:lnTo>
                    <a:pt x="124867" y="49858"/>
                  </a:lnTo>
                  <a:lnTo>
                    <a:pt x="126365" y="52723"/>
                  </a:lnTo>
                  <a:lnTo>
                    <a:pt x="127863" y="55589"/>
                  </a:lnTo>
                  <a:lnTo>
                    <a:pt x="129361" y="58451"/>
                  </a:lnTo>
                  <a:lnTo>
                    <a:pt x="130859" y="61302"/>
                  </a:lnTo>
                  <a:lnTo>
                    <a:pt x="132357" y="64134"/>
                  </a:lnTo>
                  <a:lnTo>
                    <a:pt x="133856" y="66949"/>
                  </a:lnTo>
                  <a:lnTo>
                    <a:pt x="135354" y="69734"/>
                  </a:lnTo>
                  <a:lnTo>
                    <a:pt x="136852" y="72482"/>
                  </a:lnTo>
                  <a:lnTo>
                    <a:pt x="138350" y="75201"/>
                  </a:lnTo>
                  <a:lnTo>
                    <a:pt x="139848" y="77875"/>
                  </a:lnTo>
                  <a:lnTo>
                    <a:pt x="141346" y="80496"/>
                  </a:lnTo>
                  <a:lnTo>
                    <a:pt x="142845" y="83079"/>
                  </a:lnTo>
                  <a:lnTo>
                    <a:pt x="144343" y="85608"/>
                  </a:lnTo>
                  <a:lnTo>
                    <a:pt x="145841" y="88069"/>
                  </a:lnTo>
                  <a:lnTo>
                    <a:pt x="147339" y="90484"/>
                  </a:lnTo>
                  <a:lnTo>
                    <a:pt x="148837" y="92841"/>
                  </a:lnTo>
                  <a:lnTo>
                    <a:pt x="150335" y="95117"/>
                  </a:lnTo>
                  <a:lnTo>
                    <a:pt x="151833" y="97343"/>
                  </a:lnTo>
                  <a:lnTo>
                    <a:pt x="153332" y="99511"/>
                  </a:lnTo>
                  <a:lnTo>
                    <a:pt x="154830" y="101588"/>
                  </a:lnTo>
                  <a:lnTo>
                    <a:pt x="156328" y="103612"/>
                  </a:lnTo>
                  <a:lnTo>
                    <a:pt x="157826" y="105582"/>
                  </a:lnTo>
                  <a:lnTo>
                    <a:pt x="159324" y="107453"/>
                  </a:lnTo>
                  <a:lnTo>
                    <a:pt x="160822" y="109273"/>
                  </a:lnTo>
                  <a:lnTo>
                    <a:pt x="162321" y="111041"/>
                  </a:lnTo>
                  <a:lnTo>
                    <a:pt x="163819" y="112713"/>
                  </a:lnTo>
                  <a:lnTo>
                    <a:pt x="165317" y="114333"/>
                  </a:lnTo>
                  <a:lnTo>
                    <a:pt x="166815" y="115904"/>
                  </a:lnTo>
                  <a:lnTo>
                    <a:pt x="168313" y="117389"/>
                  </a:lnTo>
                  <a:lnTo>
                    <a:pt x="169811" y="118822"/>
                  </a:lnTo>
                  <a:lnTo>
                    <a:pt x="171310" y="120209"/>
                  </a:lnTo>
                  <a:lnTo>
                    <a:pt x="172808" y="121523"/>
                  </a:lnTo>
                  <a:lnTo>
                    <a:pt x="174306" y="122786"/>
                  </a:lnTo>
                  <a:lnTo>
                    <a:pt x="175804" y="124009"/>
                  </a:lnTo>
                  <a:lnTo>
                    <a:pt x="177302" y="125173"/>
                  </a:lnTo>
                  <a:lnTo>
                    <a:pt x="178800" y="126290"/>
                  </a:lnTo>
                  <a:lnTo>
                    <a:pt x="180299" y="127373"/>
                  </a:lnTo>
                  <a:lnTo>
                    <a:pt x="181797" y="128409"/>
                  </a:lnTo>
                  <a:lnTo>
                    <a:pt x="183295" y="129405"/>
                  </a:lnTo>
                  <a:lnTo>
                    <a:pt x="184793" y="130374"/>
                  </a:lnTo>
                  <a:lnTo>
                    <a:pt x="186291" y="131310"/>
                  </a:lnTo>
                  <a:lnTo>
                    <a:pt x="187789" y="132212"/>
                  </a:lnTo>
                  <a:lnTo>
                    <a:pt x="189287" y="133095"/>
                  </a:lnTo>
                  <a:lnTo>
                    <a:pt x="190786" y="133956"/>
                  </a:lnTo>
                  <a:lnTo>
                    <a:pt x="192284" y="134793"/>
                  </a:lnTo>
                  <a:lnTo>
                    <a:pt x="193782" y="135618"/>
                  </a:lnTo>
                  <a:lnTo>
                    <a:pt x="195280" y="136430"/>
                  </a:lnTo>
                  <a:lnTo>
                    <a:pt x="196778" y="137228"/>
                  </a:lnTo>
                  <a:lnTo>
                    <a:pt x="198276" y="138022"/>
                  </a:lnTo>
                  <a:lnTo>
                    <a:pt x="199775" y="138810"/>
                  </a:lnTo>
                  <a:lnTo>
                    <a:pt x="201273" y="139596"/>
                  </a:lnTo>
                  <a:lnTo>
                    <a:pt x="202771" y="140382"/>
                  </a:lnTo>
                  <a:lnTo>
                    <a:pt x="204269" y="141170"/>
                  </a:lnTo>
                  <a:lnTo>
                    <a:pt x="205767" y="141965"/>
                  </a:lnTo>
                  <a:lnTo>
                    <a:pt x="207265" y="142766"/>
                  </a:lnTo>
                  <a:lnTo>
                    <a:pt x="208764" y="143574"/>
                  </a:lnTo>
                  <a:lnTo>
                    <a:pt x="210262" y="144398"/>
                  </a:lnTo>
                  <a:lnTo>
                    <a:pt x="211760" y="145233"/>
                  </a:lnTo>
                  <a:lnTo>
                    <a:pt x="213258" y="146080"/>
                  </a:lnTo>
                  <a:lnTo>
                    <a:pt x="214756" y="146948"/>
                  </a:lnTo>
                  <a:lnTo>
                    <a:pt x="216254" y="147834"/>
                  </a:lnTo>
                  <a:lnTo>
                    <a:pt x="217753" y="148734"/>
                  </a:lnTo>
                  <a:lnTo>
                    <a:pt x="219251" y="149660"/>
                  </a:lnTo>
                  <a:lnTo>
                    <a:pt x="220749" y="150608"/>
                  </a:lnTo>
                  <a:lnTo>
                    <a:pt x="222247" y="151574"/>
                  </a:lnTo>
                  <a:lnTo>
                    <a:pt x="223745" y="152568"/>
                  </a:lnTo>
                  <a:lnTo>
                    <a:pt x="225243" y="153589"/>
                  </a:lnTo>
                  <a:lnTo>
                    <a:pt x="226742" y="154630"/>
                  </a:lnTo>
                  <a:lnTo>
                    <a:pt x="228240" y="155700"/>
                  </a:lnTo>
                  <a:lnTo>
                    <a:pt x="229738" y="156802"/>
                  </a:lnTo>
                  <a:lnTo>
                    <a:pt x="231236" y="157925"/>
                  </a:lnTo>
                  <a:lnTo>
                    <a:pt x="232734" y="159077"/>
                  </a:lnTo>
                  <a:lnTo>
                    <a:pt x="234232" y="160266"/>
                  </a:lnTo>
                  <a:lnTo>
                    <a:pt x="235730" y="161477"/>
                  </a:lnTo>
                  <a:lnTo>
                    <a:pt x="237229" y="162716"/>
                  </a:lnTo>
                  <a:lnTo>
                    <a:pt x="238727" y="163996"/>
                  </a:lnTo>
                  <a:lnTo>
                    <a:pt x="240225" y="165299"/>
                  </a:lnTo>
                  <a:lnTo>
                    <a:pt x="241723" y="166629"/>
                  </a:lnTo>
                  <a:lnTo>
                    <a:pt x="243221" y="168003"/>
                  </a:lnTo>
                  <a:lnTo>
                    <a:pt x="244719" y="169402"/>
                  </a:lnTo>
                  <a:lnTo>
                    <a:pt x="246218" y="170826"/>
                  </a:lnTo>
                  <a:lnTo>
                    <a:pt x="247716" y="172297"/>
                  </a:lnTo>
                  <a:lnTo>
                    <a:pt x="249214" y="173794"/>
                  </a:lnTo>
                  <a:lnTo>
                    <a:pt x="250712" y="175316"/>
                  </a:lnTo>
                  <a:lnTo>
                    <a:pt x="252210" y="176886"/>
                  </a:lnTo>
                  <a:lnTo>
                    <a:pt x="253708" y="178483"/>
                  </a:lnTo>
                  <a:lnTo>
                    <a:pt x="255207" y="180106"/>
                  </a:lnTo>
                  <a:lnTo>
                    <a:pt x="256705" y="181775"/>
                  </a:lnTo>
                  <a:lnTo>
                    <a:pt x="258203" y="183475"/>
                  </a:lnTo>
                  <a:lnTo>
                    <a:pt x="259701" y="185201"/>
                  </a:lnTo>
                  <a:lnTo>
                    <a:pt x="261199" y="186971"/>
                  </a:lnTo>
                  <a:lnTo>
                    <a:pt x="262697" y="188774"/>
                  </a:lnTo>
                  <a:lnTo>
                    <a:pt x="264196" y="190604"/>
                  </a:lnTo>
                  <a:lnTo>
                    <a:pt x="265694" y="192475"/>
                  </a:lnTo>
                  <a:lnTo>
                    <a:pt x="267192" y="194383"/>
                  </a:lnTo>
                  <a:lnTo>
                    <a:pt x="268690" y="196318"/>
                  </a:lnTo>
                  <a:lnTo>
                    <a:pt x="270188" y="198291"/>
                  </a:lnTo>
                  <a:lnTo>
                    <a:pt x="271686" y="200302"/>
                  </a:lnTo>
                  <a:lnTo>
                    <a:pt x="273184" y="202340"/>
                  </a:lnTo>
                  <a:lnTo>
                    <a:pt x="274683" y="204413"/>
                  </a:lnTo>
                  <a:lnTo>
                    <a:pt x="276181" y="206526"/>
                  </a:lnTo>
                  <a:lnTo>
                    <a:pt x="277679" y="208665"/>
                  </a:lnTo>
                  <a:lnTo>
                    <a:pt x="279177" y="210836"/>
                  </a:lnTo>
                  <a:lnTo>
                    <a:pt x="280675" y="213046"/>
                  </a:lnTo>
                  <a:lnTo>
                    <a:pt x="282173" y="215281"/>
                  </a:lnTo>
                  <a:lnTo>
                    <a:pt x="283672" y="217544"/>
                  </a:lnTo>
                  <a:lnTo>
                    <a:pt x="285170" y="219846"/>
                  </a:lnTo>
                  <a:lnTo>
                    <a:pt x="286668" y="222170"/>
                  </a:lnTo>
                  <a:lnTo>
                    <a:pt x="288166" y="224518"/>
                  </a:lnTo>
                  <a:lnTo>
                    <a:pt x="289664" y="226903"/>
                  </a:lnTo>
                  <a:lnTo>
                    <a:pt x="291162" y="229307"/>
                  </a:lnTo>
                  <a:lnTo>
                    <a:pt x="292661" y="231731"/>
                  </a:lnTo>
                  <a:lnTo>
                    <a:pt x="294159" y="234187"/>
                  </a:lnTo>
                  <a:lnTo>
                    <a:pt x="295657" y="236659"/>
                  </a:lnTo>
                  <a:lnTo>
                    <a:pt x="297155" y="239147"/>
                  </a:lnTo>
                  <a:lnTo>
                    <a:pt x="298653" y="241660"/>
                  </a:lnTo>
                  <a:lnTo>
                    <a:pt x="300151" y="244186"/>
                  </a:lnTo>
                  <a:lnTo>
                    <a:pt x="301650" y="246724"/>
                  </a:lnTo>
                  <a:lnTo>
                    <a:pt x="303148" y="249278"/>
                  </a:lnTo>
                  <a:lnTo>
                    <a:pt x="304646" y="251841"/>
                  </a:lnTo>
                  <a:lnTo>
                    <a:pt x="306144" y="254411"/>
                  </a:lnTo>
                  <a:lnTo>
                    <a:pt x="307642" y="256989"/>
                  </a:lnTo>
                  <a:lnTo>
                    <a:pt x="309140" y="259571"/>
                  </a:lnTo>
                  <a:lnTo>
                    <a:pt x="310639" y="262155"/>
                  </a:lnTo>
                  <a:lnTo>
                    <a:pt x="312137" y="264739"/>
                  </a:lnTo>
                  <a:lnTo>
                    <a:pt x="313635" y="267319"/>
                  </a:lnTo>
                  <a:lnTo>
                    <a:pt x="315133" y="269896"/>
                  </a:lnTo>
                  <a:lnTo>
                    <a:pt x="316631" y="272467"/>
                  </a:lnTo>
                  <a:lnTo>
                    <a:pt x="318129" y="275025"/>
                  </a:lnTo>
                  <a:lnTo>
                    <a:pt x="319627" y="277575"/>
                  </a:lnTo>
                  <a:lnTo>
                    <a:pt x="321126" y="280112"/>
                  </a:lnTo>
                  <a:lnTo>
                    <a:pt x="322624" y="282628"/>
                  </a:lnTo>
                  <a:lnTo>
                    <a:pt x="324122" y="285129"/>
                  </a:lnTo>
                  <a:lnTo>
                    <a:pt x="325620" y="287613"/>
                  </a:lnTo>
                  <a:lnTo>
                    <a:pt x="327118" y="290066"/>
                  </a:lnTo>
                  <a:lnTo>
                    <a:pt x="328616" y="292500"/>
                  </a:lnTo>
                  <a:lnTo>
                    <a:pt x="330115" y="294911"/>
                  </a:lnTo>
                  <a:lnTo>
                    <a:pt x="331613" y="297282"/>
                  </a:lnTo>
                  <a:lnTo>
                    <a:pt x="333111" y="299629"/>
                  </a:lnTo>
                  <a:lnTo>
                    <a:pt x="334609" y="301952"/>
                  </a:lnTo>
                  <a:lnTo>
                    <a:pt x="336107" y="304223"/>
                  </a:lnTo>
                  <a:lnTo>
                    <a:pt x="337605" y="306467"/>
                  </a:lnTo>
                  <a:lnTo>
                    <a:pt x="339104" y="308682"/>
                  </a:lnTo>
                  <a:lnTo>
                    <a:pt x="340602" y="310842"/>
                  </a:lnTo>
                  <a:lnTo>
                    <a:pt x="342100" y="312967"/>
                  </a:lnTo>
                  <a:lnTo>
                    <a:pt x="343598" y="315061"/>
                  </a:lnTo>
                  <a:lnTo>
                    <a:pt x="345096" y="317097"/>
                  </a:lnTo>
                  <a:lnTo>
                    <a:pt x="346594" y="319093"/>
                  </a:lnTo>
                  <a:lnTo>
                    <a:pt x="348093" y="321054"/>
                  </a:lnTo>
                  <a:lnTo>
                    <a:pt x="349591" y="322957"/>
                  </a:lnTo>
                  <a:lnTo>
                    <a:pt x="351089" y="324815"/>
                  </a:lnTo>
                  <a:lnTo>
                    <a:pt x="352587" y="326636"/>
                  </a:lnTo>
                  <a:lnTo>
                    <a:pt x="354085" y="328400"/>
                  </a:lnTo>
                  <a:lnTo>
                    <a:pt x="355583" y="330114"/>
                  </a:lnTo>
                  <a:lnTo>
                    <a:pt x="357081" y="331790"/>
                  </a:lnTo>
                  <a:lnTo>
                    <a:pt x="358580" y="333412"/>
                  </a:lnTo>
                  <a:lnTo>
                    <a:pt x="360078" y="334979"/>
                  </a:lnTo>
                  <a:lnTo>
                    <a:pt x="361576" y="336509"/>
                  </a:lnTo>
                  <a:lnTo>
                    <a:pt x="363074" y="337988"/>
                  </a:lnTo>
                  <a:lnTo>
                    <a:pt x="364572" y="339409"/>
                  </a:lnTo>
                  <a:lnTo>
                    <a:pt x="366070" y="340794"/>
                  </a:lnTo>
                  <a:lnTo>
                    <a:pt x="367569" y="342133"/>
                  </a:lnTo>
                  <a:lnTo>
                    <a:pt x="369067" y="343412"/>
                  </a:lnTo>
                  <a:lnTo>
                    <a:pt x="370565" y="344655"/>
                  </a:lnTo>
                  <a:lnTo>
                    <a:pt x="372063" y="345858"/>
                  </a:lnTo>
                  <a:lnTo>
                    <a:pt x="373561" y="347001"/>
                  </a:lnTo>
                  <a:lnTo>
                    <a:pt x="375059" y="348110"/>
                  </a:lnTo>
                  <a:lnTo>
                    <a:pt x="376558" y="349184"/>
                  </a:lnTo>
                  <a:lnTo>
                    <a:pt x="378056" y="350199"/>
                  </a:lnTo>
                  <a:lnTo>
                    <a:pt x="379554" y="351182"/>
                  </a:lnTo>
                  <a:lnTo>
                    <a:pt x="381052" y="352135"/>
                  </a:lnTo>
                  <a:lnTo>
                    <a:pt x="382550" y="353033"/>
                  </a:lnTo>
                  <a:lnTo>
                    <a:pt x="384048" y="353901"/>
                  </a:lnTo>
                  <a:lnTo>
                    <a:pt x="385547" y="354741"/>
                  </a:lnTo>
                  <a:lnTo>
                    <a:pt x="387045" y="355534"/>
                  </a:lnTo>
                  <a:lnTo>
                    <a:pt x="388543" y="356298"/>
                  </a:lnTo>
                  <a:lnTo>
                    <a:pt x="390041" y="357037"/>
                  </a:lnTo>
                  <a:lnTo>
                    <a:pt x="391539" y="357736"/>
                  </a:lnTo>
                  <a:lnTo>
                    <a:pt x="393037" y="358408"/>
                  </a:lnTo>
                  <a:lnTo>
                    <a:pt x="394536" y="359058"/>
                  </a:lnTo>
                  <a:lnTo>
                    <a:pt x="396034" y="359676"/>
                  </a:lnTo>
                  <a:lnTo>
                    <a:pt x="397532" y="360267"/>
                  </a:lnTo>
                  <a:lnTo>
                    <a:pt x="399030" y="360840"/>
                  </a:lnTo>
                  <a:lnTo>
                    <a:pt x="400528" y="361387"/>
                  </a:lnTo>
                  <a:lnTo>
                    <a:pt x="402026" y="361910"/>
                  </a:lnTo>
                  <a:lnTo>
                    <a:pt x="403524" y="362417"/>
                  </a:lnTo>
                  <a:lnTo>
                    <a:pt x="405023" y="362903"/>
                  </a:lnTo>
                  <a:lnTo>
                    <a:pt x="406521" y="363368"/>
                  </a:lnTo>
                  <a:lnTo>
                    <a:pt x="408019" y="363819"/>
                  </a:lnTo>
                  <a:lnTo>
                    <a:pt x="409517" y="364254"/>
                  </a:lnTo>
                  <a:lnTo>
                    <a:pt x="411015" y="364671"/>
                  </a:lnTo>
                  <a:lnTo>
                    <a:pt x="412513" y="365076"/>
                  </a:lnTo>
                  <a:lnTo>
                    <a:pt x="414012" y="365468"/>
                  </a:lnTo>
                  <a:lnTo>
                    <a:pt x="415510" y="365844"/>
                  </a:lnTo>
                  <a:lnTo>
                    <a:pt x="417008" y="366210"/>
                  </a:lnTo>
                  <a:lnTo>
                    <a:pt x="418506" y="366566"/>
                  </a:lnTo>
                  <a:lnTo>
                    <a:pt x="420004" y="366907"/>
                  </a:lnTo>
                  <a:lnTo>
                    <a:pt x="421502" y="367241"/>
                  </a:lnTo>
                  <a:lnTo>
                    <a:pt x="423001" y="367566"/>
                  </a:lnTo>
                  <a:lnTo>
                    <a:pt x="424499" y="367877"/>
                  </a:lnTo>
                  <a:lnTo>
                    <a:pt x="425997" y="368182"/>
                  </a:lnTo>
                  <a:lnTo>
                    <a:pt x="427495" y="368479"/>
                  </a:lnTo>
                  <a:lnTo>
                    <a:pt x="428993" y="368764"/>
                  </a:lnTo>
                  <a:lnTo>
                    <a:pt x="430491" y="369042"/>
                  </a:lnTo>
                  <a:lnTo>
                    <a:pt x="431990" y="369313"/>
                  </a:lnTo>
                  <a:lnTo>
                    <a:pt x="433488" y="369574"/>
                  </a:lnTo>
                  <a:lnTo>
                    <a:pt x="434986" y="369826"/>
                  </a:lnTo>
                  <a:lnTo>
                    <a:pt x="436484" y="370072"/>
                  </a:lnTo>
                  <a:lnTo>
                    <a:pt x="437982" y="370308"/>
                  </a:lnTo>
                  <a:lnTo>
                    <a:pt x="439480" y="370536"/>
                  </a:lnTo>
                  <a:lnTo>
                    <a:pt x="440978" y="370757"/>
                  </a:lnTo>
                  <a:lnTo>
                    <a:pt x="442477" y="370967"/>
                  </a:lnTo>
                  <a:lnTo>
                    <a:pt x="443975" y="371169"/>
                  </a:lnTo>
                  <a:lnTo>
                    <a:pt x="445473" y="371364"/>
                  </a:lnTo>
                  <a:lnTo>
                    <a:pt x="446971" y="371549"/>
                  </a:lnTo>
                  <a:lnTo>
                    <a:pt x="448469" y="371723"/>
                  </a:lnTo>
                  <a:lnTo>
                    <a:pt x="449967" y="371891"/>
                  </a:lnTo>
                  <a:lnTo>
                    <a:pt x="451466" y="372049"/>
                  </a:lnTo>
                  <a:lnTo>
                    <a:pt x="452964" y="372195"/>
                  </a:lnTo>
                  <a:lnTo>
                    <a:pt x="454462" y="372335"/>
                  </a:lnTo>
                  <a:lnTo>
                    <a:pt x="455960" y="372465"/>
                  </a:lnTo>
                  <a:lnTo>
                    <a:pt x="457458" y="372583"/>
                  </a:lnTo>
                  <a:lnTo>
                    <a:pt x="458956" y="372694"/>
                  </a:lnTo>
                  <a:lnTo>
                    <a:pt x="460455" y="372797"/>
                  </a:lnTo>
                  <a:lnTo>
                    <a:pt x="461953" y="372887"/>
                  </a:lnTo>
                  <a:lnTo>
                    <a:pt x="463451" y="372970"/>
                  </a:lnTo>
                  <a:lnTo>
                    <a:pt x="464949" y="373046"/>
                  </a:lnTo>
                  <a:lnTo>
                    <a:pt x="466447" y="373109"/>
                  </a:lnTo>
                  <a:lnTo>
                    <a:pt x="467945" y="373166"/>
                  </a:lnTo>
                  <a:lnTo>
                    <a:pt x="469444" y="373217"/>
                  </a:lnTo>
                  <a:lnTo>
                    <a:pt x="470942" y="373256"/>
                  </a:lnTo>
                  <a:lnTo>
                    <a:pt x="472440" y="373290"/>
                  </a:lnTo>
                  <a:lnTo>
                    <a:pt x="473938" y="373319"/>
                  </a:lnTo>
                  <a:lnTo>
                    <a:pt x="475436" y="373338"/>
                  </a:lnTo>
                  <a:lnTo>
                    <a:pt x="476934" y="373353"/>
                  </a:lnTo>
                  <a:lnTo>
                    <a:pt x="478433" y="373364"/>
                  </a:lnTo>
                  <a:lnTo>
                    <a:pt x="479931" y="373369"/>
                  </a:lnTo>
                  <a:lnTo>
                    <a:pt x="481429" y="373371"/>
                  </a:lnTo>
                  <a:lnTo>
                    <a:pt x="482927" y="373370"/>
                  </a:lnTo>
                  <a:lnTo>
                    <a:pt x="484425" y="373367"/>
                  </a:lnTo>
                  <a:lnTo>
                    <a:pt x="485923" y="373361"/>
                  </a:lnTo>
                  <a:lnTo>
                    <a:pt x="487421" y="373355"/>
                  </a:lnTo>
                  <a:lnTo>
                    <a:pt x="488920" y="373350"/>
                  </a:lnTo>
                  <a:lnTo>
                    <a:pt x="490418" y="373345"/>
                  </a:lnTo>
                  <a:lnTo>
                    <a:pt x="491916" y="373341"/>
                  </a:lnTo>
                  <a:lnTo>
                    <a:pt x="493414" y="373340"/>
                  </a:lnTo>
                  <a:lnTo>
                    <a:pt x="494912" y="373343"/>
                  </a:lnTo>
                  <a:lnTo>
                    <a:pt x="496410" y="373350"/>
                  </a:lnTo>
                  <a:lnTo>
                    <a:pt x="497909" y="373361"/>
                  </a:lnTo>
                  <a:lnTo>
                    <a:pt x="499407" y="373379"/>
                  </a:lnTo>
                  <a:lnTo>
                    <a:pt x="500905" y="373403"/>
                  </a:lnTo>
                  <a:lnTo>
                    <a:pt x="502403" y="373434"/>
                  </a:lnTo>
                  <a:lnTo>
                    <a:pt x="503901" y="373475"/>
                  </a:lnTo>
                  <a:lnTo>
                    <a:pt x="505399" y="373523"/>
                  </a:lnTo>
                  <a:lnTo>
                    <a:pt x="506898" y="373579"/>
                  </a:lnTo>
                  <a:lnTo>
                    <a:pt x="508396" y="373649"/>
                  </a:lnTo>
                  <a:lnTo>
                    <a:pt x="509894" y="373727"/>
                  </a:lnTo>
                  <a:lnTo>
                    <a:pt x="511392" y="373814"/>
                  </a:lnTo>
                  <a:lnTo>
                    <a:pt x="512890" y="373918"/>
                  </a:lnTo>
                  <a:lnTo>
                    <a:pt x="514388" y="374031"/>
                  </a:lnTo>
                  <a:lnTo>
                    <a:pt x="515887" y="374154"/>
                  </a:lnTo>
                  <a:lnTo>
                    <a:pt x="517385" y="374294"/>
                  </a:lnTo>
                  <a:lnTo>
                    <a:pt x="518883" y="374445"/>
                  </a:lnTo>
                  <a:lnTo>
                    <a:pt x="520381" y="374607"/>
                  </a:lnTo>
                  <a:lnTo>
                    <a:pt x="521879" y="374785"/>
                  </a:lnTo>
                  <a:lnTo>
                    <a:pt x="523377" y="374976"/>
                  </a:lnTo>
                  <a:lnTo>
                    <a:pt x="524875" y="375177"/>
                  </a:lnTo>
                  <a:lnTo>
                    <a:pt x="526374" y="375395"/>
                  </a:lnTo>
                  <a:lnTo>
                    <a:pt x="527872" y="375625"/>
                  </a:lnTo>
                  <a:lnTo>
                    <a:pt x="529370" y="375865"/>
                  </a:lnTo>
                  <a:lnTo>
                    <a:pt x="530868" y="376120"/>
                  </a:lnTo>
                  <a:lnTo>
                    <a:pt x="532366" y="376387"/>
                  </a:lnTo>
                  <a:lnTo>
                    <a:pt x="533864" y="376664"/>
                  </a:lnTo>
                  <a:lnTo>
                    <a:pt x="535363" y="376953"/>
                  </a:lnTo>
                  <a:lnTo>
                    <a:pt x="536861" y="377255"/>
                  </a:lnTo>
                  <a:lnTo>
                    <a:pt x="538359" y="377565"/>
                  </a:lnTo>
                  <a:lnTo>
                    <a:pt x="539857" y="377885"/>
                  </a:lnTo>
                  <a:lnTo>
                    <a:pt x="541355" y="378216"/>
                  </a:lnTo>
                  <a:lnTo>
                    <a:pt x="542853" y="378553"/>
                  </a:lnTo>
                  <a:lnTo>
                    <a:pt x="543519" y="37870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5" name="pl1485"/>
            <p:cNvSpPr/>
            <p:nvPr/>
          </p:nvSpPr>
          <p:spPr>
            <a:xfrm>
              <a:off x="4285017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6" name="pl1486"/>
            <p:cNvSpPr/>
            <p:nvPr/>
          </p:nvSpPr>
          <p:spPr>
            <a:xfrm>
              <a:off x="4292120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7" name="pl1487"/>
            <p:cNvSpPr/>
            <p:nvPr/>
          </p:nvSpPr>
          <p:spPr>
            <a:xfrm>
              <a:off x="429365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8" name="pl1488"/>
            <p:cNvSpPr/>
            <p:nvPr/>
          </p:nvSpPr>
          <p:spPr>
            <a:xfrm>
              <a:off x="4311848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9" name="pl1489"/>
            <p:cNvSpPr/>
            <p:nvPr/>
          </p:nvSpPr>
          <p:spPr>
            <a:xfrm>
              <a:off x="4314688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0" name="pl1490"/>
            <p:cNvSpPr/>
            <p:nvPr/>
          </p:nvSpPr>
          <p:spPr>
            <a:xfrm>
              <a:off x="4317963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1" name="pl1491"/>
            <p:cNvSpPr/>
            <p:nvPr/>
          </p:nvSpPr>
          <p:spPr>
            <a:xfrm>
              <a:off x="4318918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2" name="pl1492"/>
            <p:cNvSpPr/>
            <p:nvPr/>
          </p:nvSpPr>
          <p:spPr>
            <a:xfrm>
              <a:off x="4319780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3" name="pl1493"/>
            <p:cNvSpPr/>
            <p:nvPr/>
          </p:nvSpPr>
          <p:spPr>
            <a:xfrm>
              <a:off x="4320460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4" name="pl1494"/>
            <p:cNvSpPr/>
            <p:nvPr/>
          </p:nvSpPr>
          <p:spPr>
            <a:xfrm>
              <a:off x="4322595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5" name="pl1495"/>
            <p:cNvSpPr/>
            <p:nvPr/>
          </p:nvSpPr>
          <p:spPr>
            <a:xfrm>
              <a:off x="4328268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6" name="pl1496"/>
            <p:cNvSpPr/>
            <p:nvPr/>
          </p:nvSpPr>
          <p:spPr>
            <a:xfrm>
              <a:off x="4330829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7" name="pl1497"/>
            <p:cNvSpPr/>
            <p:nvPr/>
          </p:nvSpPr>
          <p:spPr>
            <a:xfrm>
              <a:off x="4331978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8" name="pl1498"/>
            <p:cNvSpPr/>
            <p:nvPr/>
          </p:nvSpPr>
          <p:spPr>
            <a:xfrm>
              <a:off x="4344393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9" name="pl1499"/>
            <p:cNvSpPr/>
            <p:nvPr/>
          </p:nvSpPr>
          <p:spPr>
            <a:xfrm>
              <a:off x="4348615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0" name="pl1500"/>
            <p:cNvSpPr/>
            <p:nvPr/>
          </p:nvSpPr>
          <p:spPr>
            <a:xfrm>
              <a:off x="4351229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1" name="pl1501"/>
            <p:cNvSpPr/>
            <p:nvPr/>
          </p:nvSpPr>
          <p:spPr>
            <a:xfrm>
              <a:off x="4361213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2" name="pl1502"/>
            <p:cNvSpPr/>
            <p:nvPr/>
          </p:nvSpPr>
          <p:spPr>
            <a:xfrm>
              <a:off x="4362965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3" name="pl1503"/>
            <p:cNvSpPr/>
            <p:nvPr/>
          </p:nvSpPr>
          <p:spPr>
            <a:xfrm>
              <a:off x="436414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4" name="pl1504"/>
            <p:cNvSpPr/>
            <p:nvPr/>
          </p:nvSpPr>
          <p:spPr>
            <a:xfrm>
              <a:off x="4365942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5" name="pl1505"/>
            <p:cNvSpPr/>
            <p:nvPr/>
          </p:nvSpPr>
          <p:spPr>
            <a:xfrm>
              <a:off x="437336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6" name="pl1506"/>
            <p:cNvSpPr/>
            <p:nvPr/>
          </p:nvSpPr>
          <p:spPr>
            <a:xfrm>
              <a:off x="4380503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7" name="pl1507"/>
            <p:cNvSpPr/>
            <p:nvPr/>
          </p:nvSpPr>
          <p:spPr>
            <a:xfrm>
              <a:off x="4381899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8" name="pl1508"/>
            <p:cNvSpPr/>
            <p:nvPr/>
          </p:nvSpPr>
          <p:spPr>
            <a:xfrm>
              <a:off x="4385000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9" name="pl1509"/>
            <p:cNvSpPr/>
            <p:nvPr/>
          </p:nvSpPr>
          <p:spPr>
            <a:xfrm>
              <a:off x="4401782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0" name="pl1510"/>
            <p:cNvSpPr/>
            <p:nvPr/>
          </p:nvSpPr>
          <p:spPr>
            <a:xfrm>
              <a:off x="4408866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1" name="pl1511"/>
            <p:cNvSpPr/>
            <p:nvPr/>
          </p:nvSpPr>
          <p:spPr>
            <a:xfrm>
              <a:off x="4430629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2" name="pl1512"/>
            <p:cNvSpPr/>
            <p:nvPr/>
          </p:nvSpPr>
          <p:spPr>
            <a:xfrm>
              <a:off x="443288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3" name="pl1513"/>
            <p:cNvSpPr/>
            <p:nvPr/>
          </p:nvSpPr>
          <p:spPr>
            <a:xfrm>
              <a:off x="4437307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4" name="pl1514"/>
            <p:cNvSpPr/>
            <p:nvPr/>
          </p:nvSpPr>
          <p:spPr>
            <a:xfrm>
              <a:off x="444646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5" name="pl1515"/>
            <p:cNvSpPr/>
            <p:nvPr/>
          </p:nvSpPr>
          <p:spPr>
            <a:xfrm>
              <a:off x="4458922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6" name="pl1516"/>
            <p:cNvSpPr/>
            <p:nvPr/>
          </p:nvSpPr>
          <p:spPr>
            <a:xfrm>
              <a:off x="446791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7" name="pl1517"/>
            <p:cNvSpPr/>
            <p:nvPr/>
          </p:nvSpPr>
          <p:spPr>
            <a:xfrm>
              <a:off x="4470352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8" name="pl1518"/>
            <p:cNvSpPr/>
            <p:nvPr/>
          </p:nvSpPr>
          <p:spPr>
            <a:xfrm>
              <a:off x="4475440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9" name="pl1519"/>
            <p:cNvSpPr/>
            <p:nvPr/>
          </p:nvSpPr>
          <p:spPr>
            <a:xfrm>
              <a:off x="4480977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0" name="pl1520"/>
            <p:cNvSpPr/>
            <p:nvPr/>
          </p:nvSpPr>
          <p:spPr>
            <a:xfrm>
              <a:off x="4493879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1" name="pl1521"/>
            <p:cNvSpPr/>
            <p:nvPr/>
          </p:nvSpPr>
          <p:spPr>
            <a:xfrm>
              <a:off x="4494212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2" name="pl1522"/>
            <p:cNvSpPr/>
            <p:nvPr/>
          </p:nvSpPr>
          <p:spPr>
            <a:xfrm>
              <a:off x="451734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3" name="pl1523"/>
            <p:cNvSpPr/>
            <p:nvPr/>
          </p:nvSpPr>
          <p:spPr>
            <a:xfrm>
              <a:off x="4530265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4" name="pl1524"/>
            <p:cNvSpPr/>
            <p:nvPr/>
          </p:nvSpPr>
          <p:spPr>
            <a:xfrm>
              <a:off x="453179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5" name="pl1525"/>
            <p:cNvSpPr/>
            <p:nvPr/>
          </p:nvSpPr>
          <p:spPr>
            <a:xfrm>
              <a:off x="4544593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6" name="pl1526"/>
            <p:cNvSpPr/>
            <p:nvPr/>
          </p:nvSpPr>
          <p:spPr>
            <a:xfrm>
              <a:off x="4546263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7" name="pl1527"/>
            <p:cNvSpPr/>
            <p:nvPr/>
          </p:nvSpPr>
          <p:spPr>
            <a:xfrm>
              <a:off x="4560023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8" name="pl1528"/>
            <p:cNvSpPr/>
            <p:nvPr/>
          </p:nvSpPr>
          <p:spPr>
            <a:xfrm>
              <a:off x="4570770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9" name="pl1529"/>
            <p:cNvSpPr/>
            <p:nvPr/>
          </p:nvSpPr>
          <p:spPr>
            <a:xfrm>
              <a:off x="4608806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0" name="pl1530"/>
            <p:cNvSpPr/>
            <p:nvPr/>
          </p:nvSpPr>
          <p:spPr>
            <a:xfrm>
              <a:off x="4679986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1" name="pl1531"/>
            <p:cNvSpPr/>
            <p:nvPr/>
          </p:nvSpPr>
          <p:spPr>
            <a:xfrm>
              <a:off x="4777946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2" name="tx1532"/>
            <p:cNvSpPr/>
            <p:nvPr/>
          </p:nvSpPr>
          <p:spPr>
            <a:xfrm>
              <a:off x="4424081" y="2734644"/>
              <a:ext cx="219441" cy="97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SIR</a:t>
              </a:r>
            </a:p>
          </p:txBody>
        </p:sp>
        <p:sp>
          <p:nvSpPr>
            <p:cNvPr id="1533" name="pl1533"/>
            <p:cNvSpPr/>
            <p:nvPr/>
          </p:nvSpPr>
          <p:spPr>
            <a:xfrm>
              <a:off x="4262042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4" name="pt1534"/>
            <p:cNvSpPr/>
            <p:nvPr/>
          </p:nvSpPr>
          <p:spPr>
            <a:xfrm>
              <a:off x="4266793" y="34049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5" name="pt1535"/>
            <p:cNvSpPr/>
            <p:nvPr/>
          </p:nvSpPr>
          <p:spPr>
            <a:xfrm>
              <a:off x="4342162" y="33215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6" name="pt1536"/>
            <p:cNvSpPr/>
            <p:nvPr/>
          </p:nvSpPr>
          <p:spPr>
            <a:xfrm>
              <a:off x="4361619" y="3263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7" name="pt1537"/>
            <p:cNvSpPr/>
            <p:nvPr/>
          </p:nvSpPr>
          <p:spPr>
            <a:xfrm>
              <a:off x="4410504" y="33037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8" name="pt1538"/>
            <p:cNvSpPr/>
            <p:nvPr/>
          </p:nvSpPr>
          <p:spPr>
            <a:xfrm>
              <a:off x="4295727" y="3329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9" name="pt1539"/>
            <p:cNvSpPr/>
            <p:nvPr/>
          </p:nvSpPr>
          <p:spPr>
            <a:xfrm>
              <a:off x="4473120" y="33051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0" name="pt1540"/>
            <p:cNvSpPr/>
            <p:nvPr/>
          </p:nvSpPr>
          <p:spPr>
            <a:xfrm>
              <a:off x="4320162" y="33183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1" name="pt1541"/>
            <p:cNvSpPr/>
            <p:nvPr/>
          </p:nvSpPr>
          <p:spPr>
            <a:xfrm>
              <a:off x="4294152" y="34145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2" name="pt1542"/>
            <p:cNvSpPr/>
            <p:nvPr/>
          </p:nvSpPr>
          <p:spPr>
            <a:xfrm>
              <a:off x="4297906" y="32999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3" name="pt1543"/>
            <p:cNvSpPr/>
            <p:nvPr/>
          </p:nvSpPr>
          <p:spPr>
            <a:xfrm>
              <a:off x="4496734" y="34565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4" name="pt1544"/>
            <p:cNvSpPr/>
            <p:nvPr/>
          </p:nvSpPr>
          <p:spPr>
            <a:xfrm>
              <a:off x="4459608" y="32950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5" name="pt1545"/>
            <p:cNvSpPr/>
            <p:nvPr/>
          </p:nvSpPr>
          <p:spPr>
            <a:xfrm>
              <a:off x="4339122" y="32913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6" name="pt1546"/>
            <p:cNvSpPr/>
            <p:nvPr/>
          </p:nvSpPr>
          <p:spPr>
            <a:xfrm>
              <a:off x="4408204" y="33169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7" name="pt1547"/>
            <p:cNvSpPr/>
            <p:nvPr/>
          </p:nvSpPr>
          <p:spPr>
            <a:xfrm>
              <a:off x="4307486" y="3406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8" name="pt1548"/>
            <p:cNvSpPr/>
            <p:nvPr/>
          </p:nvSpPr>
          <p:spPr>
            <a:xfrm>
              <a:off x="4424368" y="37018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9" name="pt1549"/>
            <p:cNvSpPr/>
            <p:nvPr/>
          </p:nvSpPr>
          <p:spPr>
            <a:xfrm>
              <a:off x="4327141" y="37192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0" name="pt1550"/>
            <p:cNvSpPr/>
            <p:nvPr/>
          </p:nvSpPr>
          <p:spPr>
            <a:xfrm>
              <a:off x="4337333" y="32367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1" name="pt1551"/>
            <p:cNvSpPr/>
            <p:nvPr/>
          </p:nvSpPr>
          <p:spPr>
            <a:xfrm>
              <a:off x="4295033" y="33062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2" name="pt1552"/>
            <p:cNvSpPr/>
            <p:nvPr/>
          </p:nvSpPr>
          <p:spPr>
            <a:xfrm>
              <a:off x="4590115" y="32788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3" name="pt1553"/>
            <p:cNvSpPr/>
            <p:nvPr/>
          </p:nvSpPr>
          <p:spPr>
            <a:xfrm>
              <a:off x="4340323" y="33612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4" name="pt1554"/>
            <p:cNvSpPr/>
            <p:nvPr/>
          </p:nvSpPr>
          <p:spPr>
            <a:xfrm>
              <a:off x="4306313" y="34027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5" name="pt1555"/>
            <p:cNvSpPr/>
            <p:nvPr/>
          </p:nvSpPr>
          <p:spPr>
            <a:xfrm>
              <a:off x="4357028" y="33637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6" name="pt1556"/>
            <p:cNvSpPr/>
            <p:nvPr/>
          </p:nvSpPr>
          <p:spPr>
            <a:xfrm>
              <a:off x="4268356" y="32695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7" name="pt1557"/>
            <p:cNvSpPr/>
            <p:nvPr/>
          </p:nvSpPr>
          <p:spPr>
            <a:xfrm>
              <a:off x="4415022" y="3308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8" name="pt1558"/>
            <p:cNvSpPr/>
            <p:nvPr/>
          </p:nvSpPr>
          <p:spPr>
            <a:xfrm>
              <a:off x="4286934" y="3317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9" name="pt1559"/>
            <p:cNvSpPr/>
            <p:nvPr/>
          </p:nvSpPr>
          <p:spPr>
            <a:xfrm>
              <a:off x="4349736" y="33550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0" name="pt1560"/>
            <p:cNvSpPr/>
            <p:nvPr/>
          </p:nvSpPr>
          <p:spPr>
            <a:xfrm>
              <a:off x="4524556" y="33091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1" name="pt1561"/>
            <p:cNvSpPr/>
            <p:nvPr/>
          </p:nvSpPr>
          <p:spPr>
            <a:xfrm>
              <a:off x="4762800" y="3235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2" name="pt1562"/>
            <p:cNvSpPr/>
            <p:nvPr/>
          </p:nvSpPr>
          <p:spPr>
            <a:xfrm>
              <a:off x="4385985" y="37386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3" name="pt1563"/>
            <p:cNvSpPr/>
            <p:nvPr/>
          </p:nvSpPr>
          <p:spPr>
            <a:xfrm>
              <a:off x="4324472" y="37332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4" name="pt1564"/>
            <p:cNvSpPr/>
            <p:nvPr/>
          </p:nvSpPr>
          <p:spPr>
            <a:xfrm>
              <a:off x="4358453" y="33650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5" name="pt1565"/>
            <p:cNvSpPr/>
            <p:nvPr/>
          </p:nvSpPr>
          <p:spPr>
            <a:xfrm>
              <a:off x="4526261" y="3370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6" name="pt1566"/>
            <p:cNvSpPr/>
            <p:nvPr/>
          </p:nvSpPr>
          <p:spPr>
            <a:xfrm>
              <a:off x="4662786" y="33747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7" name="pt1567"/>
            <p:cNvSpPr/>
            <p:nvPr/>
          </p:nvSpPr>
          <p:spPr>
            <a:xfrm>
              <a:off x="4509928" y="3349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8" name="pt1568"/>
            <p:cNvSpPr/>
            <p:nvPr/>
          </p:nvSpPr>
          <p:spPr>
            <a:xfrm>
              <a:off x="4289834" y="34250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9" name="pt1569"/>
            <p:cNvSpPr/>
            <p:nvPr/>
          </p:nvSpPr>
          <p:spPr>
            <a:xfrm>
              <a:off x="4303699" y="34707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0" name="pt1570"/>
            <p:cNvSpPr/>
            <p:nvPr/>
          </p:nvSpPr>
          <p:spPr>
            <a:xfrm>
              <a:off x="4259541" y="34378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1" name="pt1571"/>
            <p:cNvSpPr/>
            <p:nvPr/>
          </p:nvSpPr>
          <p:spPr>
            <a:xfrm>
              <a:off x="4472780" y="34337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2" name="pt1572"/>
            <p:cNvSpPr/>
            <p:nvPr/>
          </p:nvSpPr>
          <p:spPr>
            <a:xfrm>
              <a:off x="4448759" y="33742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3" name="pt1573"/>
            <p:cNvSpPr/>
            <p:nvPr/>
          </p:nvSpPr>
          <p:spPr>
            <a:xfrm>
              <a:off x="4293177" y="32776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4" name="pt1574"/>
            <p:cNvSpPr/>
            <p:nvPr/>
          </p:nvSpPr>
          <p:spPr>
            <a:xfrm>
              <a:off x="4551282" y="33071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5" name="pt1575"/>
            <p:cNvSpPr/>
            <p:nvPr/>
          </p:nvSpPr>
          <p:spPr>
            <a:xfrm>
              <a:off x="4453954" y="32948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6" name="pt1576"/>
            <p:cNvSpPr/>
            <p:nvPr/>
          </p:nvSpPr>
          <p:spPr>
            <a:xfrm>
              <a:off x="4446268" y="32964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7" name="pt1577"/>
            <p:cNvSpPr/>
            <p:nvPr/>
          </p:nvSpPr>
          <p:spPr>
            <a:xfrm>
              <a:off x="4540310" y="33441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8" name="pt1578"/>
            <p:cNvSpPr/>
            <p:nvPr/>
          </p:nvSpPr>
          <p:spPr>
            <a:xfrm>
              <a:off x="4437090" y="33727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9" name="pt1579"/>
            <p:cNvSpPr/>
            <p:nvPr/>
          </p:nvSpPr>
          <p:spPr>
            <a:xfrm>
              <a:off x="4511486" y="33215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0" name="pt1580"/>
            <p:cNvSpPr/>
            <p:nvPr/>
          </p:nvSpPr>
          <p:spPr>
            <a:xfrm>
              <a:off x="4378753" y="34784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1" name="pl1581"/>
            <p:cNvSpPr/>
            <p:nvPr/>
          </p:nvSpPr>
          <p:spPr>
            <a:xfrm>
              <a:off x="4282173" y="3295926"/>
              <a:ext cx="503258" cy="99971"/>
            </a:xfrm>
            <a:custGeom>
              <a:avLst/>
              <a:gdLst/>
              <a:ahLst/>
              <a:cxnLst/>
              <a:rect l="0" t="0" r="0" b="0"/>
              <a:pathLst>
                <a:path w="503258" h="99971">
                  <a:moveTo>
                    <a:pt x="0" y="99971"/>
                  </a:moveTo>
                  <a:lnTo>
                    <a:pt x="7251" y="96620"/>
                  </a:lnTo>
                  <a:lnTo>
                    <a:pt x="8814" y="95907"/>
                  </a:lnTo>
                  <a:lnTo>
                    <a:pt x="27392" y="87605"/>
                  </a:lnTo>
                  <a:lnTo>
                    <a:pt x="30292" y="86341"/>
                  </a:lnTo>
                  <a:lnTo>
                    <a:pt x="33635" y="84898"/>
                  </a:lnTo>
                  <a:lnTo>
                    <a:pt x="34610" y="84478"/>
                  </a:lnTo>
                  <a:lnTo>
                    <a:pt x="35491" y="84103"/>
                  </a:lnTo>
                  <a:lnTo>
                    <a:pt x="36185" y="83807"/>
                  </a:lnTo>
                  <a:lnTo>
                    <a:pt x="38365" y="82879"/>
                  </a:lnTo>
                  <a:lnTo>
                    <a:pt x="44157" y="80467"/>
                  </a:lnTo>
                  <a:lnTo>
                    <a:pt x="46771" y="79413"/>
                  </a:lnTo>
                  <a:lnTo>
                    <a:pt x="47945" y="78939"/>
                  </a:lnTo>
                  <a:lnTo>
                    <a:pt x="60620" y="74231"/>
                  </a:lnTo>
                  <a:lnTo>
                    <a:pt x="64930" y="72799"/>
                  </a:lnTo>
                  <a:lnTo>
                    <a:pt x="67599" y="71962"/>
                  </a:lnTo>
                  <a:lnTo>
                    <a:pt x="77792" y="69102"/>
                  </a:lnTo>
                  <a:lnTo>
                    <a:pt x="79580" y="68641"/>
                  </a:lnTo>
                  <a:lnTo>
                    <a:pt x="80781" y="68331"/>
                  </a:lnTo>
                  <a:lnTo>
                    <a:pt x="82620" y="67856"/>
                  </a:lnTo>
                  <a:lnTo>
                    <a:pt x="90194" y="65632"/>
                  </a:lnTo>
                  <a:lnTo>
                    <a:pt x="97486" y="63259"/>
                  </a:lnTo>
                  <a:lnTo>
                    <a:pt x="98911" y="62905"/>
                  </a:lnTo>
                  <a:lnTo>
                    <a:pt x="102077" y="62118"/>
                  </a:lnTo>
                  <a:lnTo>
                    <a:pt x="119211" y="59080"/>
                  </a:lnTo>
                  <a:lnTo>
                    <a:pt x="126443" y="58500"/>
                  </a:lnTo>
                  <a:lnTo>
                    <a:pt x="148662" y="59766"/>
                  </a:lnTo>
                  <a:lnTo>
                    <a:pt x="150962" y="60253"/>
                  </a:lnTo>
                  <a:lnTo>
                    <a:pt x="155481" y="60877"/>
                  </a:lnTo>
                  <a:lnTo>
                    <a:pt x="164826" y="62653"/>
                  </a:lnTo>
                  <a:lnTo>
                    <a:pt x="177548" y="64075"/>
                  </a:lnTo>
                  <a:lnTo>
                    <a:pt x="186726" y="64921"/>
                  </a:lnTo>
                  <a:lnTo>
                    <a:pt x="189217" y="65049"/>
                  </a:lnTo>
                  <a:lnTo>
                    <a:pt x="194413" y="65238"/>
                  </a:lnTo>
                  <a:lnTo>
                    <a:pt x="200066" y="65333"/>
                  </a:lnTo>
                  <a:lnTo>
                    <a:pt x="213238" y="64986"/>
                  </a:lnTo>
                  <a:lnTo>
                    <a:pt x="213578" y="64962"/>
                  </a:lnTo>
                  <a:lnTo>
                    <a:pt x="237192" y="62509"/>
                  </a:lnTo>
                  <a:lnTo>
                    <a:pt x="250386" y="61313"/>
                  </a:lnTo>
                  <a:lnTo>
                    <a:pt x="251945" y="61257"/>
                  </a:lnTo>
                  <a:lnTo>
                    <a:pt x="265015" y="61395"/>
                  </a:lnTo>
                  <a:lnTo>
                    <a:pt x="266720" y="61470"/>
                  </a:lnTo>
                  <a:lnTo>
                    <a:pt x="280768" y="62298"/>
                  </a:lnTo>
                  <a:lnTo>
                    <a:pt x="291740" y="62728"/>
                  </a:lnTo>
                  <a:lnTo>
                    <a:pt x="330573" y="53539"/>
                  </a:lnTo>
                  <a:lnTo>
                    <a:pt x="403244" y="28213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2" name="pl1582"/>
            <p:cNvSpPr/>
            <p:nvPr/>
          </p:nvSpPr>
          <p:spPr>
            <a:xfrm>
              <a:off x="4262042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3" name="pt1583"/>
            <p:cNvSpPr/>
            <p:nvPr/>
          </p:nvSpPr>
          <p:spPr>
            <a:xfrm>
              <a:off x="4266793" y="4071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4" name="pt1584"/>
            <p:cNvSpPr/>
            <p:nvPr/>
          </p:nvSpPr>
          <p:spPr>
            <a:xfrm>
              <a:off x="4342162" y="40833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5" name="pt1585"/>
            <p:cNvSpPr/>
            <p:nvPr/>
          </p:nvSpPr>
          <p:spPr>
            <a:xfrm>
              <a:off x="4361619" y="41301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6" name="pt1586"/>
            <p:cNvSpPr/>
            <p:nvPr/>
          </p:nvSpPr>
          <p:spPr>
            <a:xfrm>
              <a:off x="4410504" y="415592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7" name="pt1587"/>
            <p:cNvSpPr/>
            <p:nvPr/>
          </p:nvSpPr>
          <p:spPr>
            <a:xfrm>
              <a:off x="4295727" y="42074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8" name="pt1588"/>
            <p:cNvSpPr/>
            <p:nvPr/>
          </p:nvSpPr>
          <p:spPr>
            <a:xfrm>
              <a:off x="4473120" y="41895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9" name="pt1589"/>
            <p:cNvSpPr/>
            <p:nvPr/>
          </p:nvSpPr>
          <p:spPr>
            <a:xfrm>
              <a:off x="4320162" y="42159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0" name="pt1590"/>
            <p:cNvSpPr/>
            <p:nvPr/>
          </p:nvSpPr>
          <p:spPr>
            <a:xfrm>
              <a:off x="4294152" y="42575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1" name="pt1591"/>
            <p:cNvSpPr/>
            <p:nvPr/>
          </p:nvSpPr>
          <p:spPr>
            <a:xfrm>
              <a:off x="4297906" y="4251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2" name="pt1592"/>
            <p:cNvSpPr/>
            <p:nvPr/>
          </p:nvSpPr>
          <p:spPr>
            <a:xfrm>
              <a:off x="4496734" y="42210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3" name="pt1593"/>
            <p:cNvSpPr/>
            <p:nvPr/>
          </p:nvSpPr>
          <p:spPr>
            <a:xfrm>
              <a:off x="4459608" y="42152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4" name="pt1594"/>
            <p:cNvSpPr/>
            <p:nvPr/>
          </p:nvSpPr>
          <p:spPr>
            <a:xfrm>
              <a:off x="4339122" y="41585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5" name="pt1595"/>
            <p:cNvSpPr/>
            <p:nvPr/>
          </p:nvSpPr>
          <p:spPr>
            <a:xfrm>
              <a:off x="4408204" y="42342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6" name="pt1596"/>
            <p:cNvSpPr/>
            <p:nvPr/>
          </p:nvSpPr>
          <p:spPr>
            <a:xfrm>
              <a:off x="4307486" y="4280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7" name="pt1597"/>
            <p:cNvSpPr/>
            <p:nvPr/>
          </p:nvSpPr>
          <p:spPr>
            <a:xfrm>
              <a:off x="4424368" y="42821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8" name="pt1598"/>
            <p:cNvSpPr/>
            <p:nvPr/>
          </p:nvSpPr>
          <p:spPr>
            <a:xfrm>
              <a:off x="4327141" y="42157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9" name="pt1599"/>
            <p:cNvSpPr/>
            <p:nvPr/>
          </p:nvSpPr>
          <p:spPr>
            <a:xfrm>
              <a:off x="4337333" y="42044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0" name="pt1600"/>
            <p:cNvSpPr/>
            <p:nvPr/>
          </p:nvSpPr>
          <p:spPr>
            <a:xfrm>
              <a:off x="4295033" y="39960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1" name="pt1601"/>
            <p:cNvSpPr/>
            <p:nvPr/>
          </p:nvSpPr>
          <p:spPr>
            <a:xfrm>
              <a:off x="4590115" y="40533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2" name="pt1602"/>
            <p:cNvSpPr/>
            <p:nvPr/>
          </p:nvSpPr>
          <p:spPr>
            <a:xfrm>
              <a:off x="4340323" y="3991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3" name="pt1603"/>
            <p:cNvSpPr/>
            <p:nvPr/>
          </p:nvSpPr>
          <p:spPr>
            <a:xfrm>
              <a:off x="4306313" y="4035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4" name="pt1604"/>
            <p:cNvSpPr/>
            <p:nvPr/>
          </p:nvSpPr>
          <p:spPr>
            <a:xfrm>
              <a:off x="4357028" y="4014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5" name="pt1605"/>
            <p:cNvSpPr/>
            <p:nvPr/>
          </p:nvSpPr>
          <p:spPr>
            <a:xfrm>
              <a:off x="4268356" y="3990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6" name="pt1606"/>
            <p:cNvSpPr/>
            <p:nvPr/>
          </p:nvSpPr>
          <p:spPr>
            <a:xfrm>
              <a:off x="4415022" y="39518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7" name="pt1607"/>
            <p:cNvSpPr/>
            <p:nvPr/>
          </p:nvSpPr>
          <p:spPr>
            <a:xfrm>
              <a:off x="4286934" y="38655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8" name="pt1608"/>
            <p:cNvSpPr/>
            <p:nvPr/>
          </p:nvSpPr>
          <p:spPr>
            <a:xfrm>
              <a:off x="4349736" y="39323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9" name="pt1609"/>
            <p:cNvSpPr/>
            <p:nvPr/>
          </p:nvSpPr>
          <p:spPr>
            <a:xfrm>
              <a:off x="4524556" y="3801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0" name="pt1610"/>
            <p:cNvSpPr/>
            <p:nvPr/>
          </p:nvSpPr>
          <p:spPr>
            <a:xfrm>
              <a:off x="4762800" y="37789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1" name="pt1611"/>
            <p:cNvSpPr/>
            <p:nvPr/>
          </p:nvSpPr>
          <p:spPr>
            <a:xfrm>
              <a:off x="4385985" y="380642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2" name="pt1612"/>
            <p:cNvSpPr/>
            <p:nvPr/>
          </p:nvSpPr>
          <p:spPr>
            <a:xfrm>
              <a:off x="4324472" y="38428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3" name="pt1613"/>
            <p:cNvSpPr/>
            <p:nvPr/>
          </p:nvSpPr>
          <p:spPr>
            <a:xfrm>
              <a:off x="4358453" y="40553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4" name="pt1614"/>
            <p:cNvSpPr/>
            <p:nvPr/>
          </p:nvSpPr>
          <p:spPr>
            <a:xfrm>
              <a:off x="4526261" y="40765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5" name="pt1615"/>
            <p:cNvSpPr/>
            <p:nvPr/>
          </p:nvSpPr>
          <p:spPr>
            <a:xfrm>
              <a:off x="4662786" y="4140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6" name="pt1616"/>
            <p:cNvSpPr/>
            <p:nvPr/>
          </p:nvSpPr>
          <p:spPr>
            <a:xfrm>
              <a:off x="4509928" y="41524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7" name="pt1617"/>
            <p:cNvSpPr/>
            <p:nvPr/>
          </p:nvSpPr>
          <p:spPr>
            <a:xfrm>
              <a:off x="4289834" y="41587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8" name="pt1618"/>
            <p:cNvSpPr/>
            <p:nvPr/>
          </p:nvSpPr>
          <p:spPr>
            <a:xfrm>
              <a:off x="4303699" y="4207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9" name="pt1619"/>
            <p:cNvSpPr/>
            <p:nvPr/>
          </p:nvSpPr>
          <p:spPr>
            <a:xfrm>
              <a:off x="4259541" y="42134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0" name="pt1620"/>
            <p:cNvSpPr/>
            <p:nvPr/>
          </p:nvSpPr>
          <p:spPr>
            <a:xfrm>
              <a:off x="4472780" y="42296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1" name="pt1621"/>
            <p:cNvSpPr/>
            <p:nvPr/>
          </p:nvSpPr>
          <p:spPr>
            <a:xfrm>
              <a:off x="4448759" y="42814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2" name="pt1622"/>
            <p:cNvSpPr/>
            <p:nvPr/>
          </p:nvSpPr>
          <p:spPr>
            <a:xfrm>
              <a:off x="4293177" y="42620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3" name="pt1623"/>
            <p:cNvSpPr/>
            <p:nvPr/>
          </p:nvSpPr>
          <p:spPr>
            <a:xfrm>
              <a:off x="4551282" y="42559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4" name="pt1624"/>
            <p:cNvSpPr/>
            <p:nvPr/>
          </p:nvSpPr>
          <p:spPr>
            <a:xfrm>
              <a:off x="4453954" y="42545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5" name="pt1625"/>
            <p:cNvSpPr/>
            <p:nvPr/>
          </p:nvSpPr>
          <p:spPr>
            <a:xfrm>
              <a:off x="4446268" y="42600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6" name="pt1626"/>
            <p:cNvSpPr/>
            <p:nvPr/>
          </p:nvSpPr>
          <p:spPr>
            <a:xfrm>
              <a:off x="4540310" y="42736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7" name="pt1627"/>
            <p:cNvSpPr/>
            <p:nvPr/>
          </p:nvSpPr>
          <p:spPr>
            <a:xfrm>
              <a:off x="4437090" y="42762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8" name="pt1628"/>
            <p:cNvSpPr/>
            <p:nvPr/>
          </p:nvSpPr>
          <p:spPr>
            <a:xfrm>
              <a:off x="4511486" y="41563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9" name="pt1629"/>
            <p:cNvSpPr/>
            <p:nvPr/>
          </p:nvSpPr>
          <p:spPr>
            <a:xfrm>
              <a:off x="4378753" y="42768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0" name="pl1630"/>
            <p:cNvSpPr/>
            <p:nvPr/>
          </p:nvSpPr>
          <p:spPr>
            <a:xfrm>
              <a:off x="4282173" y="3906893"/>
              <a:ext cx="503258" cy="306547"/>
            </a:xfrm>
            <a:custGeom>
              <a:avLst/>
              <a:gdLst/>
              <a:ahLst/>
              <a:cxnLst/>
              <a:rect l="0" t="0" r="0" b="0"/>
              <a:pathLst>
                <a:path w="503258" h="306547">
                  <a:moveTo>
                    <a:pt x="0" y="266587"/>
                  </a:moveTo>
                  <a:lnTo>
                    <a:pt x="7251" y="263500"/>
                  </a:lnTo>
                  <a:lnTo>
                    <a:pt x="8814" y="262803"/>
                  </a:lnTo>
                  <a:lnTo>
                    <a:pt x="27392" y="253794"/>
                  </a:lnTo>
                  <a:lnTo>
                    <a:pt x="30292" y="252313"/>
                  </a:lnTo>
                  <a:lnTo>
                    <a:pt x="33635" y="250604"/>
                  </a:lnTo>
                  <a:lnTo>
                    <a:pt x="34610" y="250106"/>
                  </a:lnTo>
                  <a:lnTo>
                    <a:pt x="35491" y="249660"/>
                  </a:lnTo>
                  <a:lnTo>
                    <a:pt x="36185" y="249308"/>
                  </a:lnTo>
                  <a:lnTo>
                    <a:pt x="38365" y="248205"/>
                  </a:lnTo>
                  <a:lnTo>
                    <a:pt x="44157" y="245338"/>
                  </a:lnTo>
                  <a:lnTo>
                    <a:pt x="46771" y="244083"/>
                  </a:lnTo>
                  <a:lnTo>
                    <a:pt x="47945" y="243520"/>
                  </a:lnTo>
                  <a:lnTo>
                    <a:pt x="60620" y="237805"/>
                  </a:lnTo>
                  <a:lnTo>
                    <a:pt x="64930" y="235958"/>
                  </a:lnTo>
                  <a:lnTo>
                    <a:pt x="67599" y="234813"/>
                  </a:lnTo>
                  <a:lnTo>
                    <a:pt x="77792" y="230118"/>
                  </a:lnTo>
                  <a:lnTo>
                    <a:pt x="79580" y="229121"/>
                  </a:lnTo>
                  <a:lnTo>
                    <a:pt x="80781" y="228453"/>
                  </a:lnTo>
                  <a:lnTo>
                    <a:pt x="82620" y="227429"/>
                  </a:lnTo>
                  <a:lnTo>
                    <a:pt x="90194" y="224098"/>
                  </a:lnTo>
                  <a:lnTo>
                    <a:pt x="97486" y="224961"/>
                  </a:lnTo>
                  <a:lnTo>
                    <a:pt x="98911" y="226015"/>
                  </a:lnTo>
                  <a:lnTo>
                    <a:pt x="102077" y="228358"/>
                  </a:lnTo>
                  <a:lnTo>
                    <a:pt x="119211" y="240987"/>
                  </a:lnTo>
                  <a:lnTo>
                    <a:pt x="126443" y="252591"/>
                  </a:lnTo>
                  <a:lnTo>
                    <a:pt x="148662" y="282817"/>
                  </a:lnTo>
                  <a:lnTo>
                    <a:pt x="150962" y="285072"/>
                  </a:lnTo>
                  <a:lnTo>
                    <a:pt x="155481" y="289595"/>
                  </a:lnTo>
                  <a:lnTo>
                    <a:pt x="164826" y="295695"/>
                  </a:lnTo>
                  <a:lnTo>
                    <a:pt x="177548" y="303876"/>
                  </a:lnTo>
                  <a:lnTo>
                    <a:pt x="186726" y="303647"/>
                  </a:lnTo>
                  <a:lnTo>
                    <a:pt x="189217" y="303750"/>
                  </a:lnTo>
                  <a:lnTo>
                    <a:pt x="194413" y="304230"/>
                  </a:lnTo>
                  <a:lnTo>
                    <a:pt x="200066" y="306547"/>
                  </a:lnTo>
                  <a:lnTo>
                    <a:pt x="213238" y="306424"/>
                  </a:lnTo>
                  <a:lnTo>
                    <a:pt x="213578" y="306381"/>
                  </a:lnTo>
                  <a:lnTo>
                    <a:pt x="237192" y="300254"/>
                  </a:lnTo>
                  <a:lnTo>
                    <a:pt x="250386" y="294531"/>
                  </a:lnTo>
                  <a:lnTo>
                    <a:pt x="251945" y="293831"/>
                  </a:lnTo>
                  <a:lnTo>
                    <a:pt x="265015" y="288038"/>
                  </a:lnTo>
                  <a:lnTo>
                    <a:pt x="266720" y="287297"/>
                  </a:lnTo>
                  <a:lnTo>
                    <a:pt x="280768" y="281301"/>
                  </a:lnTo>
                  <a:lnTo>
                    <a:pt x="291740" y="274107"/>
                  </a:lnTo>
                  <a:lnTo>
                    <a:pt x="330573" y="227363"/>
                  </a:lnTo>
                  <a:lnTo>
                    <a:pt x="403244" y="124668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1" name="pl1631"/>
            <p:cNvSpPr/>
            <p:nvPr/>
          </p:nvSpPr>
          <p:spPr>
            <a:xfrm>
              <a:off x="4262042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2" name="pt1632"/>
            <p:cNvSpPr/>
            <p:nvPr/>
          </p:nvSpPr>
          <p:spPr>
            <a:xfrm>
              <a:off x="4266793" y="4758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3" name="pt1633"/>
            <p:cNvSpPr/>
            <p:nvPr/>
          </p:nvSpPr>
          <p:spPr>
            <a:xfrm>
              <a:off x="4342162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4" name="pt1634"/>
            <p:cNvSpPr/>
            <p:nvPr/>
          </p:nvSpPr>
          <p:spPr>
            <a:xfrm>
              <a:off x="4361619" y="45204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5" name="pt1635"/>
            <p:cNvSpPr/>
            <p:nvPr/>
          </p:nvSpPr>
          <p:spPr>
            <a:xfrm>
              <a:off x="4410504" y="45868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6" name="pt1636"/>
            <p:cNvSpPr/>
            <p:nvPr/>
          </p:nvSpPr>
          <p:spPr>
            <a:xfrm>
              <a:off x="4295727" y="47418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7" name="pt1637"/>
            <p:cNvSpPr/>
            <p:nvPr/>
          </p:nvSpPr>
          <p:spPr>
            <a:xfrm>
              <a:off x="4473120" y="47021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8" name="pt1638"/>
            <p:cNvSpPr/>
            <p:nvPr/>
          </p:nvSpPr>
          <p:spPr>
            <a:xfrm>
              <a:off x="4320162" y="4654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9" name="pt1639"/>
            <p:cNvSpPr/>
            <p:nvPr/>
          </p:nvSpPr>
          <p:spPr>
            <a:xfrm>
              <a:off x="4294152" y="46847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0" name="pt1640"/>
            <p:cNvSpPr/>
            <p:nvPr/>
          </p:nvSpPr>
          <p:spPr>
            <a:xfrm>
              <a:off x="4297906" y="4606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1" name="pt1641"/>
            <p:cNvSpPr/>
            <p:nvPr/>
          </p:nvSpPr>
          <p:spPr>
            <a:xfrm>
              <a:off x="4496734" y="46800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2" name="pt1642"/>
            <p:cNvSpPr/>
            <p:nvPr/>
          </p:nvSpPr>
          <p:spPr>
            <a:xfrm>
              <a:off x="4459608" y="45347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3" name="pt1643"/>
            <p:cNvSpPr/>
            <p:nvPr/>
          </p:nvSpPr>
          <p:spPr>
            <a:xfrm>
              <a:off x="4339122" y="46925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4" name="pt1644"/>
            <p:cNvSpPr/>
            <p:nvPr/>
          </p:nvSpPr>
          <p:spPr>
            <a:xfrm>
              <a:off x="4408204" y="46429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5" name="pt1645"/>
            <p:cNvSpPr/>
            <p:nvPr/>
          </p:nvSpPr>
          <p:spPr>
            <a:xfrm>
              <a:off x="4307486" y="45279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6" name="pt1646"/>
            <p:cNvSpPr/>
            <p:nvPr/>
          </p:nvSpPr>
          <p:spPr>
            <a:xfrm>
              <a:off x="4424368" y="45706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7" name="pt1647"/>
            <p:cNvSpPr/>
            <p:nvPr/>
          </p:nvSpPr>
          <p:spPr>
            <a:xfrm>
              <a:off x="4327141" y="45506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8" name="pt1648"/>
            <p:cNvSpPr/>
            <p:nvPr/>
          </p:nvSpPr>
          <p:spPr>
            <a:xfrm>
              <a:off x="4337333" y="47859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9" name="pt1649"/>
            <p:cNvSpPr/>
            <p:nvPr/>
          </p:nvSpPr>
          <p:spPr>
            <a:xfrm>
              <a:off x="4295033" y="46132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0" name="pt1650"/>
            <p:cNvSpPr/>
            <p:nvPr/>
          </p:nvSpPr>
          <p:spPr>
            <a:xfrm>
              <a:off x="4590115" y="44557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1" name="pt1651"/>
            <p:cNvSpPr/>
            <p:nvPr/>
          </p:nvSpPr>
          <p:spPr>
            <a:xfrm>
              <a:off x="4340323" y="463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2" name="pt1652"/>
            <p:cNvSpPr/>
            <p:nvPr/>
          </p:nvSpPr>
          <p:spPr>
            <a:xfrm>
              <a:off x="4306313" y="46288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3" name="pt1653"/>
            <p:cNvSpPr/>
            <p:nvPr/>
          </p:nvSpPr>
          <p:spPr>
            <a:xfrm>
              <a:off x="4357028" y="4736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4" name="pt1654"/>
            <p:cNvSpPr/>
            <p:nvPr/>
          </p:nvSpPr>
          <p:spPr>
            <a:xfrm>
              <a:off x="4268356" y="465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5" name="pt1655"/>
            <p:cNvSpPr/>
            <p:nvPr/>
          </p:nvSpPr>
          <p:spPr>
            <a:xfrm>
              <a:off x="4415022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6" name="pt1656"/>
            <p:cNvSpPr/>
            <p:nvPr/>
          </p:nvSpPr>
          <p:spPr>
            <a:xfrm>
              <a:off x="4286934" y="46865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7" name="pt1657"/>
            <p:cNvSpPr/>
            <p:nvPr/>
          </p:nvSpPr>
          <p:spPr>
            <a:xfrm>
              <a:off x="4349736" y="46653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8" name="pt1658"/>
            <p:cNvSpPr/>
            <p:nvPr/>
          </p:nvSpPr>
          <p:spPr>
            <a:xfrm>
              <a:off x="4524556" y="4733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9" name="pt1659"/>
            <p:cNvSpPr/>
            <p:nvPr/>
          </p:nvSpPr>
          <p:spPr>
            <a:xfrm>
              <a:off x="4762800" y="47106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0" name="pt1660"/>
            <p:cNvSpPr/>
            <p:nvPr/>
          </p:nvSpPr>
          <p:spPr>
            <a:xfrm>
              <a:off x="4385985" y="4716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1" name="pt1661"/>
            <p:cNvSpPr/>
            <p:nvPr/>
          </p:nvSpPr>
          <p:spPr>
            <a:xfrm>
              <a:off x="4324472" y="46148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2" name="pt1662"/>
            <p:cNvSpPr/>
            <p:nvPr/>
          </p:nvSpPr>
          <p:spPr>
            <a:xfrm>
              <a:off x="4358453" y="46792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3" name="pt1663"/>
            <p:cNvSpPr/>
            <p:nvPr/>
          </p:nvSpPr>
          <p:spPr>
            <a:xfrm>
              <a:off x="4526261" y="46829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4" name="pt1664"/>
            <p:cNvSpPr/>
            <p:nvPr/>
          </p:nvSpPr>
          <p:spPr>
            <a:xfrm>
              <a:off x="4662786" y="47206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5" name="pt1665"/>
            <p:cNvSpPr/>
            <p:nvPr/>
          </p:nvSpPr>
          <p:spPr>
            <a:xfrm>
              <a:off x="4509928" y="46707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6" name="pt1666"/>
            <p:cNvSpPr/>
            <p:nvPr/>
          </p:nvSpPr>
          <p:spPr>
            <a:xfrm>
              <a:off x="4289834" y="46011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7" name="pt1667"/>
            <p:cNvSpPr/>
            <p:nvPr/>
          </p:nvSpPr>
          <p:spPr>
            <a:xfrm>
              <a:off x="4303699" y="45940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8" name="pt1668"/>
            <p:cNvSpPr/>
            <p:nvPr/>
          </p:nvSpPr>
          <p:spPr>
            <a:xfrm>
              <a:off x="4259541" y="46479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9" name="pt1669"/>
            <p:cNvSpPr/>
            <p:nvPr/>
          </p:nvSpPr>
          <p:spPr>
            <a:xfrm>
              <a:off x="4472780" y="4674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0" name="pt1670"/>
            <p:cNvSpPr/>
            <p:nvPr/>
          </p:nvSpPr>
          <p:spPr>
            <a:xfrm>
              <a:off x="4448759" y="46816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1" name="pt1671"/>
            <p:cNvSpPr/>
            <p:nvPr/>
          </p:nvSpPr>
          <p:spPr>
            <a:xfrm>
              <a:off x="4293177" y="45739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2" name="pt1672"/>
            <p:cNvSpPr/>
            <p:nvPr/>
          </p:nvSpPr>
          <p:spPr>
            <a:xfrm>
              <a:off x="4551282" y="46761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3" name="pt1673"/>
            <p:cNvSpPr/>
            <p:nvPr/>
          </p:nvSpPr>
          <p:spPr>
            <a:xfrm>
              <a:off x="4453954" y="47151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4" name="pt1674"/>
            <p:cNvSpPr/>
            <p:nvPr/>
          </p:nvSpPr>
          <p:spPr>
            <a:xfrm>
              <a:off x="4446268" y="46312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5" name="pt1675"/>
            <p:cNvSpPr/>
            <p:nvPr/>
          </p:nvSpPr>
          <p:spPr>
            <a:xfrm>
              <a:off x="4540310" y="46188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6" name="pt1676"/>
            <p:cNvSpPr/>
            <p:nvPr/>
          </p:nvSpPr>
          <p:spPr>
            <a:xfrm>
              <a:off x="4437090" y="47127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7" name="pt1677"/>
            <p:cNvSpPr/>
            <p:nvPr/>
          </p:nvSpPr>
          <p:spPr>
            <a:xfrm>
              <a:off x="4511486" y="46542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8" name="pt1678"/>
            <p:cNvSpPr/>
            <p:nvPr/>
          </p:nvSpPr>
          <p:spPr>
            <a:xfrm>
              <a:off x="4378753" y="46782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9" name="pl1679"/>
            <p:cNvSpPr/>
            <p:nvPr/>
          </p:nvSpPr>
          <p:spPr>
            <a:xfrm>
              <a:off x="4282173" y="4660995"/>
              <a:ext cx="503258" cy="81227"/>
            </a:xfrm>
            <a:custGeom>
              <a:avLst/>
              <a:gdLst/>
              <a:ahLst/>
              <a:cxnLst/>
              <a:rect l="0" t="0" r="0" b="0"/>
              <a:pathLst>
                <a:path w="503258" h="81227">
                  <a:moveTo>
                    <a:pt x="0" y="0"/>
                  </a:moveTo>
                  <a:lnTo>
                    <a:pt x="7251" y="808"/>
                  </a:lnTo>
                  <a:lnTo>
                    <a:pt x="8814" y="1009"/>
                  </a:lnTo>
                  <a:lnTo>
                    <a:pt x="27392" y="4019"/>
                  </a:lnTo>
                  <a:lnTo>
                    <a:pt x="30292" y="4569"/>
                  </a:lnTo>
                  <a:lnTo>
                    <a:pt x="33635" y="5221"/>
                  </a:lnTo>
                  <a:lnTo>
                    <a:pt x="34610" y="5411"/>
                  </a:lnTo>
                  <a:lnTo>
                    <a:pt x="35491" y="5587"/>
                  </a:lnTo>
                  <a:lnTo>
                    <a:pt x="36185" y="5726"/>
                  </a:lnTo>
                  <a:lnTo>
                    <a:pt x="38365" y="6161"/>
                  </a:lnTo>
                  <a:lnTo>
                    <a:pt x="44157" y="7332"/>
                  </a:lnTo>
                  <a:lnTo>
                    <a:pt x="46771" y="7863"/>
                  </a:lnTo>
                  <a:lnTo>
                    <a:pt x="47945" y="8101"/>
                  </a:lnTo>
                  <a:lnTo>
                    <a:pt x="60620" y="10689"/>
                  </a:lnTo>
                  <a:lnTo>
                    <a:pt x="64930" y="11614"/>
                  </a:lnTo>
                  <a:lnTo>
                    <a:pt x="67599" y="12215"/>
                  </a:lnTo>
                  <a:lnTo>
                    <a:pt x="77792" y="14955"/>
                  </a:lnTo>
                  <a:lnTo>
                    <a:pt x="79580" y="15596"/>
                  </a:lnTo>
                  <a:lnTo>
                    <a:pt x="80781" y="16027"/>
                  </a:lnTo>
                  <a:lnTo>
                    <a:pt x="82620" y="16686"/>
                  </a:lnTo>
                  <a:lnTo>
                    <a:pt x="90194" y="19021"/>
                  </a:lnTo>
                  <a:lnTo>
                    <a:pt x="97486" y="19234"/>
                  </a:lnTo>
                  <a:lnTo>
                    <a:pt x="98911" y="19008"/>
                  </a:lnTo>
                  <a:lnTo>
                    <a:pt x="102077" y="18505"/>
                  </a:lnTo>
                  <a:lnTo>
                    <a:pt x="119211" y="19753"/>
                  </a:lnTo>
                  <a:lnTo>
                    <a:pt x="126443" y="20291"/>
                  </a:lnTo>
                  <a:lnTo>
                    <a:pt x="148662" y="22825"/>
                  </a:lnTo>
                  <a:lnTo>
                    <a:pt x="150962" y="23066"/>
                  </a:lnTo>
                  <a:lnTo>
                    <a:pt x="155481" y="23277"/>
                  </a:lnTo>
                  <a:lnTo>
                    <a:pt x="164826" y="24023"/>
                  </a:lnTo>
                  <a:lnTo>
                    <a:pt x="177548" y="24100"/>
                  </a:lnTo>
                  <a:lnTo>
                    <a:pt x="186726" y="25291"/>
                  </a:lnTo>
                  <a:lnTo>
                    <a:pt x="189217" y="25570"/>
                  </a:lnTo>
                  <a:lnTo>
                    <a:pt x="194413" y="26129"/>
                  </a:lnTo>
                  <a:lnTo>
                    <a:pt x="200066" y="26375"/>
                  </a:lnTo>
                  <a:lnTo>
                    <a:pt x="213238" y="28013"/>
                  </a:lnTo>
                  <a:lnTo>
                    <a:pt x="213578" y="28057"/>
                  </a:lnTo>
                  <a:lnTo>
                    <a:pt x="237192" y="31425"/>
                  </a:lnTo>
                  <a:lnTo>
                    <a:pt x="250386" y="33899"/>
                  </a:lnTo>
                  <a:lnTo>
                    <a:pt x="251945" y="34253"/>
                  </a:lnTo>
                  <a:lnTo>
                    <a:pt x="265015" y="37561"/>
                  </a:lnTo>
                  <a:lnTo>
                    <a:pt x="266720" y="38018"/>
                  </a:lnTo>
                  <a:lnTo>
                    <a:pt x="280768" y="41799"/>
                  </a:lnTo>
                  <a:lnTo>
                    <a:pt x="291740" y="44946"/>
                  </a:lnTo>
                  <a:lnTo>
                    <a:pt x="330573" y="52001"/>
                  </a:lnTo>
                  <a:lnTo>
                    <a:pt x="403244" y="63410"/>
                  </a:lnTo>
                  <a:lnTo>
                    <a:pt x="503258" y="81227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0" name="pl1680"/>
            <p:cNvSpPr/>
            <p:nvPr/>
          </p:nvSpPr>
          <p:spPr>
            <a:xfrm>
              <a:off x="4262042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1" name="pt1681"/>
            <p:cNvSpPr/>
            <p:nvPr/>
          </p:nvSpPr>
          <p:spPr>
            <a:xfrm>
              <a:off x="4266793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2" name="pt1682"/>
            <p:cNvSpPr/>
            <p:nvPr/>
          </p:nvSpPr>
          <p:spPr>
            <a:xfrm>
              <a:off x="4342162" y="51511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3" name="pt1683"/>
            <p:cNvSpPr/>
            <p:nvPr/>
          </p:nvSpPr>
          <p:spPr>
            <a:xfrm>
              <a:off x="4361619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4" name="pt1684"/>
            <p:cNvSpPr/>
            <p:nvPr/>
          </p:nvSpPr>
          <p:spPr>
            <a:xfrm>
              <a:off x="4410504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5" name="pt1685"/>
            <p:cNvSpPr/>
            <p:nvPr/>
          </p:nvSpPr>
          <p:spPr>
            <a:xfrm>
              <a:off x="4295727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6" name="pt1686"/>
            <p:cNvSpPr/>
            <p:nvPr/>
          </p:nvSpPr>
          <p:spPr>
            <a:xfrm>
              <a:off x="4473120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7" name="pt1687"/>
            <p:cNvSpPr/>
            <p:nvPr/>
          </p:nvSpPr>
          <p:spPr>
            <a:xfrm>
              <a:off x="4320162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8" name="pt1688"/>
            <p:cNvSpPr/>
            <p:nvPr/>
          </p:nvSpPr>
          <p:spPr>
            <a:xfrm>
              <a:off x="4294152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9" name="pt1689"/>
            <p:cNvSpPr/>
            <p:nvPr/>
          </p:nvSpPr>
          <p:spPr>
            <a:xfrm>
              <a:off x="4297906" y="50421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0" name="pt1690"/>
            <p:cNvSpPr/>
            <p:nvPr/>
          </p:nvSpPr>
          <p:spPr>
            <a:xfrm>
              <a:off x="4496734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1" name="pt1691"/>
            <p:cNvSpPr/>
            <p:nvPr/>
          </p:nvSpPr>
          <p:spPr>
            <a:xfrm>
              <a:off x="4459608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2" name="pt1692"/>
            <p:cNvSpPr/>
            <p:nvPr/>
          </p:nvSpPr>
          <p:spPr>
            <a:xfrm>
              <a:off x="4339122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3" name="pt1693"/>
            <p:cNvSpPr/>
            <p:nvPr/>
          </p:nvSpPr>
          <p:spPr>
            <a:xfrm>
              <a:off x="4408204" y="50840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4" name="pt1694"/>
            <p:cNvSpPr/>
            <p:nvPr/>
          </p:nvSpPr>
          <p:spPr>
            <a:xfrm>
              <a:off x="4307486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5" name="pt1695"/>
            <p:cNvSpPr/>
            <p:nvPr/>
          </p:nvSpPr>
          <p:spPr>
            <a:xfrm>
              <a:off x="4424368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6" name="pt1696"/>
            <p:cNvSpPr/>
            <p:nvPr/>
          </p:nvSpPr>
          <p:spPr>
            <a:xfrm>
              <a:off x="4327141" y="52098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7" name="pt1697"/>
            <p:cNvSpPr/>
            <p:nvPr/>
          </p:nvSpPr>
          <p:spPr>
            <a:xfrm>
              <a:off x="4337333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8" name="pt1698"/>
            <p:cNvSpPr/>
            <p:nvPr/>
          </p:nvSpPr>
          <p:spPr>
            <a:xfrm>
              <a:off x="4295033" y="50504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9" name="pt1699"/>
            <p:cNvSpPr/>
            <p:nvPr/>
          </p:nvSpPr>
          <p:spPr>
            <a:xfrm>
              <a:off x="4590115" y="5134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0" name="pt1700"/>
            <p:cNvSpPr/>
            <p:nvPr/>
          </p:nvSpPr>
          <p:spPr>
            <a:xfrm>
              <a:off x="4340323" y="4941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1" name="pt1701"/>
            <p:cNvSpPr/>
            <p:nvPr/>
          </p:nvSpPr>
          <p:spPr>
            <a:xfrm>
              <a:off x="4306313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2" name="pt1702"/>
            <p:cNvSpPr/>
            <p:nvPr/>
          </p:nvSpPr>
          <p:spPr>
            <a:xfrm>
              <a:off x="4357028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3" name="pt1703"/>
            <p:cNvSpPr/>
            <p:nvPr/>
          </p:nvSpPr>
          <p:spPr>
            <a:xfrm>
              <a:off x="4268356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4" name="pt1704"/>
            <p:cNvSpPr/>
            <p:nvPr/>
          </p:nvSpPr>
          <p:spPr>
            <a:xfrm>
              <a:off x="4415022" y="49498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5" name="pt1705"/>
            <p:cNvSpPr/>
            <p:nvPr/>
          </p:nvSpPr>
          <p:spPr>
            <a:xfrm>
              <a:off x="4286934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6" name="pt1706"/>
            <p:cNvSpPr/>
            <p:nvPr/>
          </p:nvSpPr>
          <p:spPr>
            <a:xfrm>
              <a:off x="4349736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7" name="pt1707"/>
            <p:cNvSpPr/>
            <p:nvPr/>
          </p:nvSpPr>
          <p:spPr>
            <a:xfrm>
              <a:off x="4524556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8" name="pt1708"/>
            <p:cNvSpPr/>
            <p:nvPr/>
          </p:nvSpPr>
          <p:spPr>
            <a:xfrm>
              <a:off x="4762800" y="49917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9" name="pt1709"/>
            <p:cNvSpPr/>
            <p:nvPr/>
          </p:nvSpPr>
          <p:spPr>
            <a:xfrm>
              <a:off x="4385985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0" name="pt1710"/>
            <p:cNvSpPr/>
            <p:nvPr/>
          </p:nvSpPr>
          <p:spPr>
            <a:xfrm>
              <a:off x="4324472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1" name="pt1711"/>
            <p:cNvSpPr/>
            <p:nvPr/>
          </p:nvSpPr>
          <p:spPr>
            <a:xfrm>
              <a:off x="4358453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2" name="pt1712"/>
            <p:cNvSpPr/>
            <p:nvPr/>
          </p:nvSpPr>
          <p:spPr>
            <a:xfrm>
              <a:off x="4526261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3" name="pt1713"/>
            <p:cNvSpPr/>
            <p:nvPr/>
          </p:nvSpPr>
          <p:spPr>
            <a:xfrm>
              <a:off x="4662786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4" name="pt1714"/>
            <p:cNvSpPr/>
            <p:nvPr/>
          </p:nvSpPr>
          <p:spPr>
            <a:xfrm>
              <a:off x="4509928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5" name="pt1715"/>
            <p:cNvSpPr/>
            <p:nvPr/>
          </p:nvSpPr>
          <p:spPr>
            <a:xfrm>
              <a:off x="4289834" y="5193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6" name="pt1716"/>
            <p:cNvSpPr/>
            <p:nvPr/>
          </p:nvSpPr>
          <p:spPr>
            <a:xfrm>
              <a:off x="4303699" y="51679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7" name="pt1717"/>
            <p:cNvSpPr/>
            <p:nvPr/>
          </p:nvSpPr>
          <p:spPr>
            <a:xfrm>
              <a:off x="4259541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8" name="pt1718"/>
            <p:cNvSpPr/>
            <p:nvPr/>
          </p:nvSpPr>
          <p:spPr>
            <a:xfrm>
              <a:off x="4472780" y="51092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9" name="pt1719"/>
            <p:cNvSpPr/>
            <p:nvPr/>
          </p:nvSpPr>
          <p:spPr>
            <a:xfrm>
              <a:off x="4448759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0" name="pt1720"/>
            <p:cNvSpPr/>
            <p:nvPr/>
          </p:nvSpPr>
          <p:spPr>
            <a:xfrm>
              <a:off x="4293177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1" name="pt1721"/>
            <p:cNvSpPr/>
            <p:nvPr/>
          </p:nvSpPr>
          <p:spPr>
            <a:xfrm>
              <a:off x="4551282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2" name="pt1722"/>
            <p:cNvSpPr/>
            <p:nvPr/>
          </p:nvSpPr>
          <p:spPr>
            <a:xfrm>
              <a:off x="4453954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3" name="pt1723"/>
            <p:cNvSpPr/>
            <p:nvPr/>
          </p:nvSpPr>
          <p:spPr>
            <a:xfrm>
              <a:off x="4446268" y="52517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4" name="pt1724"/>
            <p:cNvSpPr/>
            <p:nvPr/>
          </p:nvSpPr>
          <p:spPr>
            <a:xfrm>
              <a:off x="4540310" y="5235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5" name="pt1725"/>
            <p:cNvSpPr/>
            <p:nvPr/>
          </p:nvSpPr>
          <p:spPr>
            <a:xfrm>
              <a:off x="4437090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6" name="pt1726"/>
            <p:cNvSpPr/>
            <p:nvPr/>
          </p:nvSpPr>
          <p:spPr>
            <a:xfrm>
              <a:off x="4511486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7" name="pt1727"/>
            <p:cNvSpPr/>
            <p:nvPr/>
          </p:nvSpPr>
          <p:spPr>
            <a:xfrm>
              <a:off x="4378753" y="50001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8" name="pl1728"/>
            <p:cNvSpPr/>
            <p:nvPr/>
          </p:nvSpPr>
          <p:spPr>
            <a:xfrm>
              <a:off x="4282173" y="5112539"/>
              <a:ext cx="503258" cy="91146"/>
            </a:xfrm>
            <a:custGeom>
              <a:avLst/>
              <a:gdLst/>
              <a:ahLst/>
              <a:cxnLst/>
              <a:rect l="0" t="0" r="0" b="0"/>
              <a:pathLst>
                <a:path w="503258" h="91146">
                  <a:moveTo>
                    <a:pt x="0" y="52679"/>
                  </a:moveTo>
                  <a:lnTo>
                    <a:pt x="7251" y="48593"/>
                  </a:lnTo>
                  <a:lnTo>
                    <a:pt x="8814" y="47717"/>
                  </a:lnTo>
                  <a:lnTo>
                    <a:pt x="27392" y="37281"/>
                  </a:lnTo>
                  <a:lnTo>
                    <a:pt x="30292" y="35641"/>
                  </a:lnTo>
                  <a:lnTo>
                    <a:pt x="33635" y="33746"/>
                  </a:lnTo>
                  <a:lnTo>
                    <a:pt x="34610" y="33193"/>
                  </a:lnTo>
                  <a:lnTo>
                    <a:pt x="35491" y="32694"/>
                  </a:lnTo>
                  <a:lnTo>
                    <a:pt x="36185" y="32300"/>
                  </a:lnTo>
                  <a:lnTo>
                    <a:pt x="38365" y="31064"/>
                  </a:lnTo>
                  <a:lnTo>
                    <a:pt x="44157" y="27781"/>
                  </a:lnTo>
                  <a:lnTo>
                    <a:pt x="46771" y="26307"/>
                  </a:lnTo>
                  <a:lnTo>
                    <a:pt x="47945" y="25645"/>
                  </a:lnTo>
                  <a:lnTo>
                    <a:pt x="60620" y="18711"/>
                  </a:lnTo>
                  <a:lnTo>
                    <a:pt x="64930" y="16510"/>
                  </a:lnTo>
                  <a:lnTo>
                    <a:pt x="67599" y="15210"/>
                  </a:lnTo>
                  <a:lnTo>
                    <a:pt x="77792" y="10783"/>
                  </a:lnTo>
                  <a:lnTo>
                    <a:pt x="79580" y="10105"/>
                  </a:lnTo>
                  <a:lnTo>
                    <a:pt x="80781" y="9650"/>
                  </a:lnTo>
                  <a:lnTo>
                    <a:pt x="82620" y="8952"/>
                  </a:lnTo>
                  <a:lnTo>
                    <a:pt x="90194" y="6659"/>
                  </a:lnTo>
                  <a:lnTo>
                    <a:pt x="97486" y="5612"/>
                  </a:lnTo>
                  <a:lnTo>
                    <a:pt x="98911" y="5629"/>
                  </a:lnTo>
                  <a:lnTo>
                    <a:pt x="102077" y="5669"/>
                  </a:lnTo>
                  <a:lnTo>
                    <a:pt x="119211" y="8349"/>
                  </a:lnTo>
                  <a:lnTo>
                    <a:pt x="126443" y="13552"/>
                  </a:lnTo>
                  <a:lnTo>
                    <a:pt x="148662" y="29201"/>
                  </a:lnTo>
                  <a:lnTo>
                    <a:pt x="150962" y="30347"/>
                  </a:lnTo>
                  <a:lnTo>
                    <a:pt x="155481" y="31974"/>
                  </a:lnTo>
                  <a:lnTo>
                    <a:pt x="164826" y="35473"/>
                  </a:lnTo>
                  <a:lnTo>
                    <a:pt x="177548" y="40562"/>
                  </a:lnTo>
                  <a:lnTo>
                    <a:pt x="186726" y="44657"/>
                  </a:lnTo>
                  <a:lnTo>
                    <a:pt x="189217" y="46059"/>
                  </a:lnTo>
                  <a:lnTo>
                    <a:pt x="194413" y="49256"/>
                  </a:lnTo>
                  <a:lnTo>
                    <a:pt x="200066" y="52898"/>
                  </a:lnTo>
                  <a:lnTo>
                    <a:pt x="213238" y="61110"/>
                  </a:lnTo>
                  <a:lnTo>
                    <a:pt x="213578" y="61300"/>
                  </a:lnTo>
                  <a:lnTo>
                    <a:pt x="237192" y="72681"/>
                  </a:lnTo>
                  <a:lnTo>
                    <a:pt x="250386" y="77639"/>
                  </a:lnTo>
                  <a:lnTo>
                    <a:pt x="251945" y="78172"/>
                  </a:lnTo>
                  <a:lnTo>
                    <a:pt x="265015" y="82490"/>
                  </a:lnTo>
                  <a:lnTo>
                    <a:pt x="266720" y="83048"/>
                  </a:lnTo>
                  <a:lnTo>
                    <a:pt x="280768" y="87733"/>
                  </a:lnTo>
                  <a:lnTo>
                    <a:pt x="291740" y="91146"/>
                  </a:lnTo>
                  <a:lnTo>
                    <a:pt x="330573" y="77985"/>
                  </a:lnTo>
                  <a:lnTo>
                    <a:pt x="403244" y="39687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9" name="pl1729"/>
            <p:cNvSpPr/>
            <p:nvPr/>
          </p:nvSpPr>
          <p:spPr>
            <a:xfrm>
              <a:off x="4262042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0" name="pt1730"/>
            <p:cNvSpPr/>
            <p:nvPr/>
          </p:nvSpPr>
          <p:spPr>
            <a:xfrm>
              <a:off x="4266793" y="58228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1" name="pt1731"/>
            <p:cNvSpPr/>
            <p:nvPr/>
          </p:nvSpPr>
          <p:spPr>
            <a:xfrm>
              <a:off x="4342162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2" name="pt1732"/>
            <p:cNvSpPr/>
            <p:nvPr/>
          </p:nvSpPr>
          <p:spPr>
            <a:xfrm>
              <a:off x="4361619" y="57407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3" name="pt1733"/>
            <p:cNvSpPr/>
            <p:nvPr/>
          </p:nvSpPr>
          <p:spPr>
            <a:xfrm>
              <a:off x="4410504" y="57561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4" name="pt1734"/>
            <p:cNvSpPr/>
            <p:nvPr/>
          </p:nvSpPr>
          <p:spPr>
            <a:xfrm>
              <a:off x="4295727" y="57663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5" name="pt1735"/>
            <p:cNvSpPr/>
            <p:nvPr/>
          </p:nvSpPr>
          <p:spPr>
            <a:xfrm>
              <a:off x="4473120" y="57253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6" name="pt1736"/>
            <p:cNvSpPr/>
            <p:nvPr/>
          </p:nvSpPr>
          <p:spPr>
            <a:xfrm>
              <a:off x="4320162" y="5702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7" name="pt1737"/>
            <p:cNvSpPr/>
            <p:nvPr/>
          </p:nvSpPr>
          <p:spPr>
            <a:xfrm>
              <a:off x="4294152" y="55301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8" name="pt1738"/>
            <p:cNvSpPr/>
            <p:nvPr/>
          </p:nvSpPr>
          <p:spPr>
            <a:xfrm>
              <a:off x="4297906" y="5486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9" name="pt1739"/>
            <p:cNvSpPr/>
            <p:nvPr/>
          </p:nvSpPr>
          <p:spPr>
            <a:xfrm>
              <a:off x="4496734" y="5568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0" name="pt1740"/>
            <p:cNvSpPr/>
            <p:nvPr/>
          </p:nvSpPr>
          <p:spPr>
            <a:xfrm>
              <a:off x="4459608" y="566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1" name="pt1741"/>
            <p:cNvSpPr/>
            <p:nvPr/>
          </p:nvSpPr>
          <p:spPr>
            <a:xfrm>
              <a:off x="4339122" y="54788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2" name="pt1742"/>
            <p:cNvSpPr/>
            <p:nvPr/>
          </p:nvSpPr>
          <p:spPr>
            <a:xfrm>
              <a:off x="4408204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3" name="pt1743"/>
            <p:cNvSpPr/>
            <p:nvPr/>
          </p:nvSpPr>
          <p:spPr>
            <a:xfrm>
              <a:off x="4307486" y="5635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4" name="pt1744"/>
            <p:cNvSpPr/>
            <p:nvPr/>
          </p:nvSpPr>
          <p:spPr>
            <a:xfrm>
              <a:off x="4424368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5" name="pt1745"/>
            <p:cNvSpPr/>
            <p:nvPr/>
          </p:nvSpPr>
          <p:spPr>
            <a:xfrm>
              <a:off x="4327141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6" name="pt1746"/>
            <p:cNvSpPr/>
            <p:nvPr/>
          </p:nvSpPr>
          <p:spPr>
            <a:xfrm>
              <a:off x="4337333" y="55917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7" name="pt1747"/>
            <p:cNvSpPr/>
            <p:nvPr/>
          </p:nvSpPr>
          <p:spPr>
            <a:xfrm>
              <a:off x="4295033" y="54634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8" name="pt1748"/>
            <p:cNvSpPr/>
            <p:nvPr/>
          </p:nvSpPr>
          <p:spPr>
            <a:xfrm>
              <a:off x="4590115" y="55121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9" name="pt1749"/>
            <p:cNvSpPr/>
            <p:nvPr/>
          </p:nvSpPr>
          <p:spPr>
            <a:xfrm>
              <a:off x="4340323" y="55635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0" name="pt1750"/>
            <p:cNvSpPr/>
            <p:nvPr/>
          </p:nvSpPr>
          <p:spPr>
            <a:xfrm>
              <a:off x="4306313" y="5445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1" name="pt1751"/>
            <p:cNvSpPr/>
            <p:nvPr/>
          </p:nvSpPr>
          <p:spPr>
            <a:xfrm>
              <a:off x="4357028" y="56097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2" name="pt1752"/>
            <p:cNvSpPr/>
            <p:nvPr/>
          </p:nvSpPr>
          <p:spPr>
            <a:xfrm>
              <a:off x="4268356" y="55943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3" name="pt1753"/>
            <p:cNvSpPr/>
            <p:nvPr/>
          </p:nvSpPr>
          <p:spPr>
            <a:xfrm>
              <a:off x="4415022" y="56020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4" name="pt1754"/>
            <p:cNvSpPr/>
            <p:nvPr/>
          </p:nvSpPr>
          <p:spPr>
            <a:xfrm>
              <a:off x="4286934" y="55250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5" name="pt1755"/>
            <p:cNvSpPr/>
            <p:nvPr/>
          </p:nvSpPr>
          <p:spPr>
            <a:xfrm>
              <a:off x="4349736" y="54608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6" name="pt1756"/>
            <p:cNvSpPr/>
            <p:nvPr/>
          </p:nvSpPr>
          <p:spPr>
            <a:xfrm>
              <a:off x="4524556" y="5614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7" name="pt1757"/>
            <p:cNvSpPr/>
            <p:nvPr/>
          </p:nvSpPr>
          <p:spPr>
            <a:xfrm>
              <a:off x="4762800" y="56200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8" name="pt1758"/>
            <p:cNvSpPr/>
            <p:nvPr/>
          </p:nvSpPr>
          <p:spPr>
            <a:xfrm>
              <a:off x="4385985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9" name="pt1759"/>
            <p:cNvSpPr/>
            <p:nvPr/>
          </p:nvSpPr>
          <p:spPr>
            <a:xfrm>
              <a:off x="4324472" y="5666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0" name="pt1760"/>
            <p:cNvSpPr/>
            <p:nvPr/>
          </p:nvSpPr>
          <p:spPr>
            <a:xfrm>
              <a:off x="4358453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1" name="pt1761"/>
            <p:cNvSpPr/>
            <p:nvPr/>
          </p:nvSpPr>
          <p:spPr>
            <a:xfrm>
              <a:off x="4526261" y="58305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2" name="pt1762"/>
            <p:cNvSpPr/>
            <p:nvPr/>
          </p:nvSpPr>
          <p:spPr>
            <a:xfrm>
              <a:off x="4662786" y="58434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3" name="pt1763"/>
            <p:cNvSpPr/>
            <p:nvPr/>
          </p:nvSpPr>
          <p:spPr>
            <a:xfrm>
              <a:off x="4509928" y="58999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4" name="pt1764"/>
            <p:cNvSpPr/>
            <p:nvPr/>
          </p:nvSpPr>
          <p:spPr>
            <a:xfrm>
              <a:off x="4289834" y="57971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5" name="pt1765"/>
            <p:cNvSpPr/>
            <p:nvPr/>
          </p:nvSpPr>
          <p:spPr>
            <a:xfrm>
              <a:off x="4303699" y="5866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6" name="pt1766"/>
            <p:cNvSpPr/>
            <p:nvPr/>
          </p:nvSpPr>
          <p:spPr>
            <a:xfrm>
              <a:off x="4259541" y="5686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7" name="pt1767"/>
            <p:cNvSpPr/>
            <p:nvPr/>
          </p:nvSpPr>
          <p:spPr>
            <a:xfrm>
              <a:off x="4472780" y="57535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8" name="pt1768"/>
            <p:cNvSpPr/>
            <p:nvPr/>
          </p:nvSpPr>
          <p:spPr>
            <a:xfrm>
              <a:off x="4448759" y="5833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9" name="pt1769"/>
            <p:cNvSpPr/>
            <p:nvPr/>
          </p:nvSpPr>
          <p:spPr>
            <a:xfrm>
              <a:off x="4293177" y="58357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0" name="pt1770"/>
            <p:cNvSpPr/>
            <p:nvPr/>
          </p:nvSpPr>
          <p:spPr>
            <a:xfrm>
              <a:off x="4551282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1" name="pt1771"/>
            <p:cNvSpPr/>
            <p:nvPr/>
          </p:nvSpPr>
          <p:spPr>
            <a:xfrm>
              <a:off x="4453954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2" name="pt1772"/>
            <p:cNvSpPr/>
            <p:nvPr/>
          </p:nvSpPr>
          <p:spPr>
            <a:xfrm>
              <a:off x="4446268" y="57124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3" name="pt1773"/>
            <p:cNvSpPr/>
            <p:nvPr/>
          </p:nvSpPr>
          <p:spPr>
            <a:xfrm>
              <a:off x="4540310" y="5707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4" name="pt1774"/>
            <p:cNvSpPr/>
            <p:nvPr/>
          </p:nvSpPr>
          <p:spPr>
            <a:xfrm>
              <a:off x="4437090" y="54325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5" name="pt1775"/>
            <p:cNvSpPr/>
            <p:nvPr/>
          </p:nvSpPr>
          <p:spPr>
            <a:xfrm>
              <a:off x="4511486" y="5581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6" name="pt1776"/>
            <p:cNvSpPr/>
            <p:nvPr/>
          </p:nvSpPr>
          <p:spPr>
            <a:xfrm>
              <a:off x="4378753" y="55455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7" name="pl1777"/>
            <p:cNvSpPr/>
            <p:nvPr/>
          </p:nvSpPr>
          <p:spPr>
            <a:xfrm>
              <a:off x="4282173" y="5655652"/>
              <a:ext cx="503258" cy="82943"/>
            </a:xfrm>
            <a:custGeom>
              <a:avLst/>
              <a:gdLst/>
              <a:ahLst/>
              <a:cxnLst/>
              <a:rect l="0" t="0" r="0" b="0"/>
              <a:pathLst>
                <a:path w="503258" h="82943">
                  <a:moveTo>
                    <a:pt x="0" y="36353"/>
                  </a:moveTo>
                  <a:lnTo>
                    <a:pt x="7251" y="32824"/>
                  </a:lnTo>
                  <a:lnTo>
                    <a:pt x="8814" y="32084"/>
                  </a:lnTo>
                  <a:lnTo>
                    <a:pt x="27392" y="23744"/>
                  </a:lnTo>
                  <a:lnTo>
                    <a:pt x="30292" y="22499"/>
                  </a:lnTo>
                  <a:lnTo>
                    <a:pt x="33635" y="21079"/>
                  </a:lnTo>
                  <a:lnTo>
                    <a:pt x="34610" y="20665"/>
                  </a:lnTo>
                  <a:lnTo>
                    <a:pt x="35491" y="20295"/>
                  </a:lnTo>
                  <a:lnTo>
                    <a:pt x="36185" y="20003"/>
                  </a:lnTo>
                  <a:lnTo>
                    <a:pt x="38365" y="19086"/>
                  </a:lnTo>
                  <a:lnTo>
                    <a:pt x="44157" y="16672"/>
                  </a:lnTo>
                  <a:lnTo>
                    <a:pt x="46771" y="15595"/>
                  </a:lnTo>
                  <a:lnTo>
                    <a:pt x="47945" y="15112"/>
                  </a:lnTo>
                  <a:lnTo>
                    <a:pt x="60620" y="10068"/>
                  </a:lnTo>
                  <a:lnTo>
                    <a:pt x="64930" y="8475"/>
                  </a:lnTo>
                  <a:lnTo>
                    <a:pt x="67599" y="7540"/>
                  </a:lnTo>
                  <a:lnTo>
                    <a:pt x="77792" y="4500"/>
                  </a:lnTo>
                  <a:lnTo>
                    <a:pt x="79580" y="4103"/>
                  </a:lnTo>
                  <a:lnTo>
                    <a:pt x="80781" y="3837"/>
                  </a:lnTo>
                  <a:lnTo>
                    <a:pt x="82620" y="3430"/>
                  </a:lnTo>
                  <a:lnTo>
                    <a:pt x="90194" y="2155"/>
                  </a:lnTo>
                  <a:lnTo>
                    <a:pt x="97486" y="921"/>
                  </a:lnTo>
                  <a:lnTo>
                    <a:pt x="98911" y="635"/>
                  </a:lnTo>
                  <a:lnTo>
                    <a:pt x="102077" y="0"/>
                  </a:lnTo>
                  <a:lnTo>
                    <a:pt x="119211" y="1040"/>
                  </a:lnTo>
                  <a:lnTo>
                    <a:pt x="126443" y="5204"/>
                  </a:lnTo>
                  <a:lnTo>
                    <a:pt x="148662" y="22866"/>
                  </a:lnTo>
                  <a:lnTo>
                    <a:pt x="150962" y="24198"/>
                  </a:lnTo>
                  <a:lnTo>
                    <a:pt x="155481" y="26081"/>
                  </a:lnTo>
                  <a:lnTo>
                    <a:pt x="164826" y="30382"/>
                  </a:lnTo>
                  <a:lnTo>
                    <a:pt x="177548" y="35666"/>
                  </a:lnTo>
                  <a:lnTo>
                    <a:pt x="186726" y="40508"/>
                  </a:lnTo>
                  <a:lnTo>
                    <a:pt x="189217" y="42007"/>
                  </a:lnTo>
                  <a:lnTo>
                    <a:pt x="194413" y="45334"/>
                  </a:lnTo>
                  <a:lnTo>
                    <a:pt x="200066" y="48801"/>
                  </a:lnTo>
                  <a:lnTo>
                    <a:pt x="213238" y="56104"/>
                  </a:lnTo>
                  <a:lnTo>
                    <a:pt x="213578" y="56241"/>
                  </a:lnTo>
                  <a:lnTo>
                    <a:pt x="237192" y="62132"/>
                  </a:lnTo>
                  <a:lnTo>
                    <a:pt x="250386" y="64549"/>
                  </a:lnTo>
                  <a:lnTo>
                    <a:pt x="251945" y="65000"/>
                  </a:lnTo>
                  <a:lnTo>
                    <a:pt x="265015" y="70120"/>
                  </a:lnTo>
                  <a:lnTo>
                    <a:pt x="266720" y="70920"/>
                  </a:lnTo>
                  <a:lnTo>
                    <a:pt x="280768" y="78071"/>
                  </a:lnTo>
                  <a:lnTo>
                    <a:pt x="291740" y="82943"/>
                  </a:lnTo>
                  <a:lnTo>
                    <a:pt x="330573" y="82541"/>
                  </a:lnTo>
                  <a:lnTo>
                    <a:pt x="403244" y="66336"/>
                  </a:lnTo>
                  <a:lnTo>
                    <a:pt x="503258" y="56678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8" name="pl1778"/>
            <p:cNvSpPr/>
            <p:nvPr/>
          </p:nvSpPr>
          <p:spPr>
            <a:xfrm>
              <a:off x="4262042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9" name="pt1779"/>
            <p:cNvSpPr/>
            <p:nvPr/>
          </p:nvSpPr>
          <p:spPr>
            <a:xfrm>
              <a:off x="4266793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0" name="pt1780"/>
            <p:cNvSpPr/>
            <p:nvPr/>
          </p:nvSpPr>
          <p:spPr>
            <a:xfrm>
              <a:off x="4342162" y="5970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1" name="pt1781"/>
            <p:cNvSpPr/>
            <p:nvPr/>
          </p:nvSpPr>
          <p:spPr>
            <a:xfrm>
              <a:off x="4361619" y="60700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2" name="pt1782"/>
            <p:cNvSpPr/>
            <p:nvPr/>
          </p:nvSpPr>
          <p:spPr>
            <a:xfrm>
              <a:off x="4410504" y="6324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3" name="pt1783"/>
            <p:cNvSpPr/>
            <p:nvPr/>
          </p:nvSpPr>
          <p:spPr>
            <a:xfrm>
              <a:off x="4295727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4" name="pt1784"/>
            <p:cNvSpPr/>
            <p:nvPr/>
          </p:nvSpPr>
          <p:spPr>
            <a:xfrm>
              <a:off x="4473120" y="60779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5" name="pt1785"/>
            <p:cNvSpPr/>
            <p:nvPr/>
          </p:nvSpPr>
          <p:spPr>
            <a:xfrm>
              <a:off x="4320162" y="61490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6" name="pt1786"/>
            <p:cNvSpPr/>
            <p:nvPr/>
          </p:nvSpPr>
          <p:spPr>
            <a:xfrm>
              <a:off x="4294152" y="60891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7" name="pt1787"/>
            <p:cNvSpPr/>
            <p:nvPr/>
          </p:nvSpPr>
          <p:spPr>
            <a:xfrm>
              <a:off x="4297906" y="62043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8" name="pt1788"/>
            <p:cNvSpPr/>
            <p:nvPr/>
          </p:nvSpPr>
          <p:spPr>
            <a:xfrm>
              <a:off x="4496734" y="61700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9" name="pt1789"/>
            <p:cNvSpPr/>
            <p:nvPr/>
          </p:nvSpPr>
          <p:spPr>
            <a:xfrm>
              <a:off x="4459608" y="61582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0" name="pt1790"/>
            <p:cNvSpPr/>
            <p:nvPr/>
          </p:nvSpPr>
          <p:spPr>
            <a:xfrm>
              <a:off x="4339122" y="6202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1" name="pt1791"/>
            <p:cNvSpPr/>
            <p:nvPr/>
          </p:nvSpPr>
          <p:spPr>
            <a:xfrm>
              <a:off x="4408204" y="6124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2" name="pt1792"/>
            <p:cNvSpPr/>
            <p:nvPr/>
          </p:nvSpPr>
          <p:spPr>
            <a:xfrm>
              <a:off x="4307486" y="60391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3" name="pt1793"/>
            <p:cNvSpPr/>
            <p:nvPr/>
          </p:nvSpPr>
          <p:spPr>
            <a:xfrm>
              <a:off x="4424368" y="6147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4" name="pt1794"/>
            <p:cNvSpPr/>
            <p:nvPr/>
          </p:nvSpPr>
          <p:spPr>
            <a:xfrm>
              <a:off x="4327141" y="60424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5" name="pt1795"/>
            <p:cNvSpPr/>
            <p:nvPr/>
          </p:nvSpPr>
          <p:spPr>
            <a:xfrm>
              <a:off x="4337333" y="60082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6" name="pt1796"/>
            <p:cNvSpPr/>
            <p:nvPr/>
          </p:nvSpPr>
          <p:spPr>
            <a:xfrm>
              <a:off x="4295033" y="62602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7" name="pt1797"/>
            <p:cNvSpPr/>
            <p:nvPr/>
          </p:nvSpPr>
          <p:spPr>
            <a:xfrm>
              <a:off x="4590115" y="6108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8" name="pt1798"/>
            <p:cNvSpPr/>
            <p:nvPr/>
          </p:nvSpPr>
          <p:spPr>
            <a:xfrm>
              <a:off x="4340323" y="6072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9" name="pt1799"/>
            <p:cNvSpPr/>
            <p:nvPr/>
          </p:nvSpPr>
          <p:spPr>
            <a:xfrm>
              <a:off x="4306313" y="631087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0" name="pt1800"/>
            <p:cNvSpPr/>
            <p:nvPr/>
          </p:nvSpPr>
          <p:spPr>
            <a:xfrm>
              <a:off x="4357028" y="61562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1" name="pt1801"/>
            <p:cNvSpPr/>
            <p:nvPr/>
          </p:nvSpPr>
          <p:spPr>
            <a:xfrm>
              <a:off x="4268356" y="60404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2" name="pt1802"/>
            <p:cNvSpPr/>
            <p:nvPr/>
          </p:nvSpPr>
          <p:spPr>
            <a:xfrm>
              <a:off x="4415022" y="60483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3" name="pt1803"/>
            <p:cNvSpPr/>
            <p:nvPr/>
          </p:nvSpPr>
          <p:spPr>
            <a:xfrm>
              <a:off x="4286934" y="6116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4" name="pt1804"/>
            <p:cNvSpPr/>
            <p:nvPr/>
          </p:nvSpPr>
          <p:spPr>
            <a:xfrm>
              <a:off x="4349736" y="61746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5" name="pt1805"/>
            <p:cNvSpPr/>
            <p:nvPr/>
          </p:nvSpPr>
          <p:spPr>
            <a:xfrm>
              <a:off x="4524556" y="6012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6" name="pt1806"/>
            <p:cNvSpPr/>
            <p:nvPr/>
          </p:nvSpPr>
          <p:spPr>
            <a:xfrm>
              <a:off x="4762800" y="61793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7" name="pt1807"/>
            <p:cNvSpPr/>
            <p:nvPr/>
          </p:nvSpPr>
          <p:spPr>
            <a:xfrm>
              <a:off x="4385985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8" name="pt1808"/>
            <p:cNvSpPr/>
            <p:nvPr/>
          </p:nvSpPr>
          <p:spPr>
            <a:xfrm>
              <a:off x="4324472" y="6029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9" name="pt1809"/>
            <p:cNvSpPr/>
            <p:nvPr/>
          </p:nvSpPr>
          <p:spPr>
            <a:xfrm>
              <a:off x="4358453" y="63588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0" name="pt1810"/>
            <p:cNvSpPr/>
            <p:nvPr/>
          </p:nvSpPr>
          <p:spPr>
            <a:xfrm>
              <a:off x="4526261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1" name="pt1811"/>
            <p:cNvSpPr/>
            <p:nvPr/>
          </p:nvSpPr>
          <p:spPr>
            <a:xfrm>
              <a:off x="4662786" y="64299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2" name="pt1812"/>
            <p:cNvSpPr/>
            <p:nvPr/>
          </p:nvSpPr>
          <p:spPr>
            <a:xfrm>
              <a:off x="4509928" y="6455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3" name="pt1813"/>
            <p:cNvSpPr/>
            <p:nvPr/>
          </p:nvSpPr>
          <p:spPr>
            <a:xfrm>
              <a:off x="4289834" y="6165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4" name="pt1814"/>
            <p:cNvSpPr/>
            <p:nvPr/>
          </p:nvSpPr>
          <p:spPr>
            <a:xfrm>
              <a:off x="4303699" y="61536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5" name="pt1815"/>
            <p:cNvSpPr/>
            <p:nvPr/>
          </p:nvSpPr>
          <p:spPr>
            <a:xfrm>
              <a:off x="4259541" y="61010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6" name="pt1816"/>
            <p:cNvSpPr/>
            <p:nvPr/>
          </p:nvSpPr>
          <p:spPr>
            <a:xfrm>
              <a:off x="4472780" y="6053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7" name="pt1817"/>
            <p:cNvSpPr/>
            <p:nvPr/>
          </p:nvSpPr>
          <p:spPr>
            <a:xfrm>
              <a:off x="4448759" y="6255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8" name="pt1818"/>
            <p:cNvSpPr/>
            <p:nvPr/>
          </p:nvSpPr>
          <p:spPr>
            <a:xfrm>
              <a:off x="4293177" y="62089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9" name="pt1819"/>
            <p:cNvSpPr/>
            <p:nvPr/>
          </p:nvSpPr>
          <p:spPr>
            <a:xfrm>
              <a:off x="4551282" y="61885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0" name="pt1820"/>
            <p:cNvSpPr/>
            <p:nvPr/>
          </p:nvSpPr>
          <p:spPr>
            <a:xfrm>
              <a:off x="4453954" y="63187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1" name="pt1821"/>
            <p:cNvSpPr/>
            <p:nvPr/>
          </p:nvSpPr>
          <p:spPr>
            <a:xfrm>
              <a:off x="4446268" y="6213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2" name="pt1822"/>
            <p:cNvSpPr/>
            <p:nvPr/>
          </p:nvSpPr>
          <p:spPr>
            <a:xfrm>
              <a:off x="4540310" y="64042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3" name="pt1823"/>
            <p:cNvSpPr/>
            <p:nvPr/>
          </p:nvSpPr>
          <p:spPr>
            <a:xfrm>
              <a:off x="4437090" y="62168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4" name="pt1824"/>
            <p:cNvSpPr/>
            <p:nvPr/>
          </p:nvSpPr>
          <p:spPr>
            <a:xfrm>
              <a:off x="4511486" y="6101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5" name="pt1825"/>
            <p:cNvSpPr/>
            <p:nvPr/>
          </p:nvSpPr>
          <p:spPr>
            <a:xfrm>
              <a:off x="4378753" y="61233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6" name="pl1826"/>
            <p:cNvSpPr/>
            <p:nvPr/>
          </p:nvSpPr>
          <p:spPr>
            <a:xfrm>
              <a:off x="4282173" y="6129206"/>
              <a:ext cx="503258" cy="149923"/>
            </a:xfrm>
            <a:custGeom>
              <a:avLst/>
              <a:gdLst/>
              <a:ahLst/>
              <a:cxnLst/>
              <a:rect l="0" t="0" r="0" b="0"/>
              <a:pathLst>
                <a:path w="503258" h="149923">
                  <a:moveTo>
                    <a:pt x="0" y="0"/>
                  </a:moveTo>
                  <a:lnTo>
                    <a:pt x="7251" y="1895"/>
                  </a:lnTo>
                  <a:lnTo>
                    <a:pt x="8814" y="2277"/>
                  </a:lnTo>
                  <a:lnTo>
                    <a:pt x="27392" y="6401"/>
                  </a:lnTo>
                  <a:lnTo>
                    <a:pt x="30292" y="7034"/>
                  </a:lnTo>
                  <a:lnTo>
                    <a:pt x="33635" y="7786"/>
                  </a:lnTo>
                  <a:lnTo>
                    <a:pt x="34610" y="8006"/>
                  </a:lnTo>
                  <a:lnTo>
                    <a:pt x="35491" y="8213"/>
                  </a:lnTo>
                  <a:lnTo>
                    <a:pt x="36185" y="8376"/>
                  </a:lnTo>
                  <a:lnTo>
                    <a:pt x="38365" y="8889"/>
                  </a:lnTo>
                  <a:lnTo>
                    <a:pt x="44157" y="10332"/>
                  </a:lnTo>
                  <a:lnTo>
                    <a:pt x="46771" y="11017"/>
                  </a:lnTo>
                  <a:lnTo>
                    <a:pt x="47945" y="11324"/>
                  </a:lnTo>
                  <a:lnTo>
                    <a:pt x="60620" y="14714"/>
                  </a:lnTo>
                  <a:lnTo>
                    <a:pt x="64930" y="15757"/>
                  </a:lnTo>
                  <a:lnTo>
                    <a:pt x="67599" y="16321"/>
                  </a:lnTo>
                  <a:lnTo>
                    <a:pt x="77792" y="17449"/>
                  </a:lnTo>
                  <a:lnTo>
                    <a:pt x="79580" y="17341"/>
                  </a:lnTo>
                  <a:lnTo>
                    <a:pt x="80781" y="17268"/>
                  </a:lnTo>
                  <a:lnTo>
                    <a:pt x="82620" y="17157"/>
                  </a:lnTo>
                  <a:lnTo>
                    <a:pt x="90194" y="16527"/>
                  </a:lnTo>
                  <a:lnTo>
                    <a:pt x="97486" y="17616"/>
                  </a:lnTo>
                  <a:lnTo>
                    <a:pt x="98911" y="18219"/>
                  </a:lnTo>
                  <a:lnTo>
                    <a:pt x="102077" y="19557"/>
                  </a:lnTo>
                  <a:lnTo>
                    <a:pt x="119211" y="29782"/>
                  </a:lnTo>
                  <a:lnTo>
                    <a:pt x="126443" y="37966"/>
                  </a:lnTo>
                  <a:lnTo>
                    <a:pt x="148662" y="50841"/>
                  </a:lnTo>
                  <a:lnTo>
                    <a:pt x="150962" y="51546"/>
                  </a:lnTo>
                  <a:lnTo>
                    <a:pt x="155481" y="54168"/>
                  </a:lnTo>
                  <a:lnTo>
                    <a:pt x="164826" y="57605"/>
                  </a:lnTo>
                  <a:lnTo>
                    <a:pt x="177548" y="63832"/>
                  </a:lnTo>
                  <a:lnTo>
                    <a:pt x="186726" y="69303"/>
                  </a:lnTo>
                  <a:lnTo>
                    <a:pt x="189217" y="70974"/>
                  </a:lnTo>
                  <a:lnTo>
                    <a:pt x="194413" y="74522"/>
                  </a:lnTo>
                  <a:lnTo>
                    <a:pt x="200066" y="78181"/>
                  </a:lnTo>
                  <a:lnTo>
                    <a:pt x="213238" y="85146"/>
                  </a:lnTo>
                  <a:lnTo>
                    <a:pt x="213578" y="85274"/>
                  </a:lnTo>
                  <a:lnTo>
                    <a:pt x="237192" y="91036"/>
                  </a:lnTo>
                  <a:lnTo>
                    <a:pt x="250386" y="94909"/>
                  </a:lnTo>
                  <a:lnTo>
                    <a:pt x="251945" y="95668"/>
                  </a:lnTo>
                  <a:lnTo>
                    <a:pt x="265015" y="104059"/>
                  </a:lnTo>
                  <a:lnTo>
                    <a:pt x="266720" y="105341"/>
                  </a:lnTo>
                  <a:lnTo>
                    <a:pt x="280768" y="116633"/>
                  </a:lnTo>
                  <a:lnTo>
                    <a:pt x="291740" y="124743"/>
                  </a:lnTo>
                  <a:lnTo>
                    <a:pt x="330573" y="134227"/>
                  </a:lnTo>
                  <a:lnTo>
                    <a:pt x="403244" y="134583"/>
                  </a:lnTo>
                  <a:lnTo>
                    <a:pt x="503258" y="149923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7" name="pl1827"/>
            <p:cNvSpPr/>
            <p:nvPr/>
          </p:nvSpPr>
          <p:spPr>
            <a:xfrm>
              <a:off x="4805562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8" name="tx1828"/>
            <p:cNvSpPr/>
            <p:nvPr/>
          </p:nvSpPr>
          <p:spPr>
            <a:xfrm>
              <a:off x="4991201" y="1307047"/>
              <a:ext cx="172241" cy="5523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9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95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-0.11</a:t>
              </a:r>
            </a:p>
          </p:txBody>
        </p:sp>
        <p:sp>
          <p:nvSpPr>
            <p:cNvPr id="1829" name="tx1829"/>
            <p:cNvSpPr/>
            <p:nvPr/>
          </p:nvSpPr>
          <p:spPr>
            <a:xfrm>
              <a:off x="5207217" y="1172532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830" name="pl1830"/>
            <p:cNvSpPr/>
            <p:nvPr/>
          </p:nvSpPr>
          <p:spPr>
            <a:xfrm>
              <a:off x="4805562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1" name="tx1831"/>
            <p:cNvSpPr/>
            <p:nvPr/>
          </p:nvSpPr>
          <p:spPr>
            <a:xfrm>
              <a:off x="5004244" y="1859639"/>
              <a:ext cx="146155" cy="3767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0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05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-0.048</a:t>
              </a:r>
            </a:p>
          </p:txBody>
        </p:sp>
        <p:sp>
          <p:nvSpPr>
            <p:cNvPr id="1832" name="tx1832"/>
            <p:cNvSpPr/>
            <p:nvPr/>
          </p:nvSpPr>
          <p:spPr>
            <a:xfrm>
              <a:off x="5213635" y="1716051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833" name="pl1833"/>
            <p:cNvSpPr/>
            <p:nvPr/>
          </p:nvSpPr>
          <p:spPr>
            <a:xfrm>
              <a:off x="4805562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4" name="tx1834"/>
            <p:cNvSpPr/>
            <p:nvPr/>
          </p:nvSpPr>
          <p:spPr>
            <a:xfrm>
              <a:off x="5007145" y="2403895"/>
              <a:ext cx="140353" cy="3620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38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89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-0.034</a:t>
              </a:r>
            </a:p>
          </p:txBody>
        </p:sp>
        <p:sp>
          <p:nvSpPr>
            <p:cNvPr id="1835" name="tx1835"/>
            <p:cNvSpPr/>
            <p:nvPr/>
          </p:nvSpPr>
          <p:spPr>
            <a:xfrm>
              <a:off x="5213635" y="2259570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836" name="pl1836"/>
            <p:cNvSpPr/>
            <p:nvPr/>
          </p:nvSpPr>
          <p:spPr>
            <a:xfrm>
              <a:off x="4805562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7" name="tx1837"/>
            <p:cNvSpPr/>
            <p:nvPr/>
          </p:nvSpPr>
          <p:spPr>
            <a:xfrm>
              <a:off x="4973042" y="2925674"/>
              <a:ext cx="208559" cy="78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4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4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0.19</a:t>
              </a:r>
            </a:p>
          </p:txBody>
        </p:sp>
        <p:sp>
          <p:nvSpPr>
            <p:cNvPr id="1838" name="tx1838"/>
            <p:cNvSpPr/>
            <p:nvPr/>
          </p:nvSpPr>
          <p:spPr>
            <a:xfrm>
              <a:off x="5200901" y="2803090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839" name="pl1839"/>
            <p:cNvSpPr/>
            <p:nvPr/>
          </p:nvSpPr>
          <p:spPr>
            <a:xfrm>
              <a:off x="4805562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0" name="tx1840"/>
            <p:cNvSpPr/>
            <p:nvPr/>
          </p:nvSpPr>
          <p:spPr>
            <a:xfrm>
              <a:off x="5052175" y="4187929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1841" name="tx1841"/>
            <p:cNvSpPr/>
            <p:nvPr/>
          </p:nvSpPr>
          <p:spPr>
            <a:xfrm rot="-5400000">
              <a:off x="4205038" y="3463081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1842" name="rc1842"/>
            <p:cNvSpPr/>
            <p:nvPr/>
          </p:nvSpPr>
          <p:spPr>
            <a:xfrm>
              <a:off x="4825692" y="3665435"/>
              <a:ext cx="71894" cy="958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3" name="rc1843"/>
            <p:cNvSpPr/>
            <p:nvPr/>
          </p:nvSpPr>
          <p:spPr>
            <a:xfrm>
              <a:off x="4897586" y="3761294"/>
              <a:ext cx="71894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4" name="rc1844"/>
            <p:cNvSpPr/>
            <p:nvPr/>
          </p:nvSpPr>
          <p:spPr>
            <a:xfrm>
              <a:off x="4969480" y="3761294"/>
              <a:ext cx="71894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5" name="rc1845"/>
            <p:cNvSpPr/>
            <p:nvPr/>
          </p:nvSpPr>
          <p:spPr>
            <a:xfrm>
              <a:off x="5041374" y="3617506"/>
              <a:ext cx="71894" cy="14378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6" name="rc1846"/>
            <p:cNvSpPr/>
            <p:nvPr/>
          </p:nvSpPr>
          <p:spPr>
            <a:xfrm>
              <a:off x="5113268" y="3449753"/>
              <a:ext cx="71894" cy="31154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7" name="rc1847"/>
            <p:cNvSpPr/>
            <p:nvPr/>
          </p:nvSpPr>
          <p:spPr>
            <a:xfrm>
              <a:off x="5185162" y="3258035"/>
              <a:ext cx="71894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8" name="rc1848"/>
            <p:cNvSpPr/>
            <p:nvPr/>
          </p:nvSpPr>
          <p:spPr>
            <a:xfrm>
              <a:off x="5257057" y="3689400"/>
              <a:ext cx="71894" cy="71894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9" name="pl1849"/>
            <p:cNvSpPr/>
            <p:nvPr/>
          </p:nvSpPr>
          <p:spPr>
            <a:xfrm>
              <a:off x="4805562" y="3258723"/>
              <a:ext cx="543519" cy="502455"/>
            </a:xfrm>
            <a:custGeom>
              <a:avLst/>
              <a:gdLst/>
              <a:ahLst/>
              <a:cxnLst/>
              <a:rect l="0" t="0" r="0" b="0"/>
              <a:pathLst>
                <a:path w="543519" h="502455">
                  <a:moveTo>
                    <a:pt x="0" y="458290"/>
                  </a:moveTo>
                  <a:lnTo>
                    <a:pt x="307" y="457775"/>
                  </a:lnTo>
                  <a:lnTo>
                    <a:pt x="1535" y="455703"/>
                  </a:lnTo>
                  <a:lnTo>
                    <a:pt x="2762" y="453614"/>
                  </a:lnTo>
                  <a:lnTo>
                    <a:pt x="3989" y="451513"/>
                  </a:lnTo>
                  <a:lnTo>
                    <a:pt x="5216" y="449409"/>
                  </a:lnTo>
                  <a:lnTo>
                    <a:pt x="6444" y="447307"/>
                  </a:lnTo>
                  <a:lnTo>
                    <a:pt x="7671" y="445214"/>
                  </a:lnTo>
                  <a:lnTo>
                    <a:pt x="8898" y="443140"/>
                  </a:lnTo>
                  <a:lnTo>
                    <a:pt x="10126" y="441088"/>
                  </a:lnTo>
                  <a:lnTo>
                    <a:pt x="11353" y="439062"/>
                  </a:lnTo>
                  <a:lnTo>
                    <a:pt x="12580" y="437078"/>
                  </a:lnTo>
                  <a:lnTo>
                    <a:pt x="13808" y="435144"/>
                  </a:lnTo>
                  <a:lnTo>
                    <a:pt x="15035" y="433256"/>
                  </a:lnTo>
                  <a:lnTo>
                    <a:pt x="16262" y="431418"/>
                  </a:lnTo>
                  <a:lnTo>
                    <a:pt x="17490" y="429665"/>
                  </a:lnTo>
                  <a:lnTo>
                    <a:pt x="18717" y="427983"/>
                  </a:lnTo>
                  <a:lnTo>
                    <a:pt x="19944" y="426370"/>
                  </a:lnTo>
                  <a:lnTo>
                    <a:pt x="21171" y="424835"/>
                  </a:lnTo>
                  <a:lnTo>
                    <a:pt x="22399" y="423422"/>
                  </a:lnTo>
                  <a:lnTo>
                    <a:pt x="23626" y="422096"/>
                  </a:lnTo>
                  <a:lnTo>
                    <a:pt x="24853" y="420860"/>
                  </a:lnTo>
                  <a:lnTo>
                    <a:pt x="26081" y="419736"/>
                  </a:lnTo>
                  <a:lnTo>
                    <a:pt x="27308" y="418748"/>
                  </a:lnTo>
                  <a:lnTo>
                    <a:pt x="28535" y="417862"/>
                  </a:lnTo>
                  <a:lnTo>
                    <a:pt x="29763" y="417081"/>
                  </a:lnTo>
                  <a:lnTo>
                    <a:pt x="30990" y="416444"/>
                  </a:lnTo>
                  <a:lnTo>
                    <a:pt x="32217" y="415943"/>
                  </a:lnTo>
                  <a:lnTo>
                    <a:pt x="33444" y="415554"/>
                  </a:lnTo>
                  <a:lnTo>
                    <a:pt x="34672" y="415277"/>
                  </a:lnTo>
                  <a:lnTo>
                    <a:pt x="35899" y="415169"/>
                  </a:lnTo>
                  <a:lnTo>
                    <a:pt x="37126" y="415185"/>
                  </a:lnTo>
                  <a:lnTo>
                    <a:pt x="38354" y="415315"/>
                  </a:lnTo>
                  <a:lnTo>
                    <a:pt x="39581" y="415563"/>
                  </a:lnTo>
                  <a:lnTo>
                    <a:pt x="40808" y="415981"/>
                  </a:lnTo>
                  <a:lnTo>
                    <a:pt x="42036" y="416508"/>
                  </a:lnTo>
                  <a:lnTo>
                    <a:pt x="43263" y="417142"/>
                  </a:lnTo>
                  <a:lnTo>
                    <a:pt x="44490" y="417903"/>
                  </a:lnTo>
                  <a:lnTo>
                    <a:pt x="45718" y="418803"/>
                  </a:lnTo>
                  <a:lnTo>
                    <a:pt x="46945" y="419801"/>
                  </a:lnTo>
                  <a:lnTo>
                    <a:pt x="48172" y="420894"/>
                  </a:lnTo>
                  <a:lnTo>
                    <a:pt x="49399" y="422108"/>
                  </a:lnTo>
                  <a:lnTo>
                    <a:pt x="50627" y="423427"/>
                  </a:lnTo>
                  <a:lnTo>
                    <a:pt x="51854" y="424826"/>
                  </a:lnTo>
                  <a:lnTo>
                    <a:pt x="53081" y="426303"/>
                  </a:lnTo>
                  <a:lnTo>
                    <a:pt x="54309" y="427883"/>
                  </a:lnTo>
                  <a:lnTo>
                    <a:pt x="55536" y="429534"/>
                  </a:lnTo>
                  <a:lnTo>
                    <a:pt x="56763" y="431244"/>
                  </a:lnTo>
                  <a:lnTo>
                    <a:pt x="57991" y="433011"/>
                  </a:lnTo>
                  <a:lnTo>
                    <a:pt x="59218" y="434852"/>
                  </a:lnTo>
                  <a:lnTo>
                    <a:pt x="60445" y="436733"/>
                  </a:lnTo>
                  <a:lnTo>
                    <a:pt x="61672" y="438650"/>
                  </a:lnTo>
                  <a:lnTo>
                    <a:pt x="62900" y="440605"/>
                  </a:lnTo>
                  <a:lnTo>
                    <a:pt x="64127" y="442593"/>
                  </a:lnTo>
                  <a:lnTo>
                    <a:pt x="65354" y="444598"/>
                  </a:lnTo>
                  <a:lnTo>
                    <a:pt x="66582" y="446618"/>
                  </a:lnTo>
                  <a:lnTo>
                    <a:pt x="67809" y="448649"/>
                  </a:lnTo>
                  <a:lnTo>
                    <a:pt x="69036" y="450681"/>
                  </a:lnTo>
                  <a:lnTo>
                    <a:pt x="70264" y="452711"/>
                  </a:lnTo>
                  <a:lnTo>
                    <a:pt x="71491" y="454734"/>
                  </a:lnTo>
                  <a:lnTo>
                    <a:pt x="72718" y="456739"/>
                  </a:lnTo>
                  <a:lnTo>
                    <a:pt x="73946" y="458725"/>
                  </a:lnTo>
                  <a:lnTo>
                    <a:pt x="75173" y="460690"/>
                  </a:lnTo>
                  <a:lnTo>
                    <a:pt x="76400" y="462630"/>
                  </a:lnTo>
                  <a:lnTo>
                    <a:pt x="77627" y="464527"/>
                  </a:lnTo>
                  <a:lnTo>
                    <a:pt x="78855" y="466391"/>
                  </a:lnTo>
                  <a:lnTo>
                    <a:pt x="80082" y="468220"/>
                  </a:lnTo>
                  <a:lnTo>
                    <a:pt x="81309" y="470006"/>
                  </a:lnTo>
                  <a:lnTo>
                    <a:pt x="82537" y="471735"/>
                  </a:lnTo>
                  <a:lnTo>
                    <a:pt x="83764" y="473422"/>
                  </a:lnTo>
                  <a:lnTo>
                    <a:pt x="84991" y="475066"/>
                  </a:lnTo>
                  <a:lnTo>
                    <a:pt x="86219" y="476649"/>
                  </a:lnTo>
                  <a:lnTo>
                    <a:pt x="87446" y="478173"/>
                  </a:lnTo>
                  <a:lnTo>
                    <a:pt x="88673" y="479649"/>
                  </a:lnTo>
                  <a:lnTo>
                    <a:pt x="89900" y="481076"/>
                  </a:lnTo>
                  <a:lnTo>
                    <a:pt x="91128" y="482431"/>
                  </a:lnTo>
                  <a:lnTo>
                    <a:pt x="92355" y="483731"/>
                  </a:lnTo>
                  <a:lnTo>
                    <a:pt x="93582" y="484981"/>
                  </a:lnTo>
                  <a:lnTo>
                    <a:pt x="94810" y="486179"/>
                  </a:lnTo>
                  <a:lnTo>
                    <a:pt x="96037" y="487302"/>
                  </a:lnTo>
                  <a:lnTo>
                    <a:pt x="97264" y="488377"/>
                  </a:lnTo>
                  <a:lnTo>
                    <a:pt x="98492" y="489403"/>
                  </a:lnTo>
                  <a:lnTo>
                    <a:pt x="99719" y="490373"/>
                  </a:lnTo>
                  <a:lnTo>
                    <a:pt x="100946" y="491280"/>
                  </a:lnTo>
                  <a:lnTo>
                    <a:pt x="102174" y="492141"/>
                  </a:lnTo>
                  <a:lnTo>
                    <a:pt x="103401" y="492958"/>
                  </a:lnTo>
                  <a:lnTo>
                    <a:pt x="104628" y="493719"/>
                  </a:lnTo>
                  <a:lnTo>
                    <a:pt x="105855" y="494428"/>
                  </a:lnTo>
                  <a:lnTo>
                    <a:pt x="107083" y="495098"/>
                  </a:lnTo>
                  <a:lnTo>
                    <a:pt x="108310" y="495730"/>
                  </a:lnTo>
                  <a:lnTo>
                    <a:pt x="109537" y="496307"/>
                  </a:lnTo>
                  <a:lnTo>
                    <a:pt x="110765" y="496847"/>
                  </a:lnTo>
                  <a:lnTo>
                    <a:pt x="111992" y="497353"/>
                  </a:lnTo>
                  <a:lnTo>
                    <a:pt x="113219" y="497825"/>
                  </a:lnTo>
                  <a:lnTo>
                    <a:pt x="114447" y="498252"/>
                  </a:lnTo>
                  <a:lnTo>
                    <a:pt x="115674" y="498650"/>
                  </a:lnTo>
                  <a:lnTo>
                    <a:pt x="116901" y="499021"/>
                  </a:lnTo>
                  <a:lnTo>
                    <a:pt x="118128" y="499361"/>
                  </a:lnTo>
                  <a:lnTo>
                    <a:pt x="119356" y="499669"/>
                  </a:lnTo>
                  <a:lnTo>
                    <a:pt x="120583" y="499954"/>
                  </a:lnTo>
                  <a:lnTo>
                    <a:pt x="121810" y="500218"/>
                  </a:lnTo>
                  <a:lnTo>
                    <a:pt x="123038" y="500456"/>
                  </a:lnTo>
                  <a:lnTo>
                    <a:pt x="124265" y="500671"/>
                  </a:lnTo>
                  <a:lnTo>
                    <a:pt x="125492" y="500870"/>
                  </a:lnTo>
                  <a:lnTo>
                    <a:pt x="126720" y="501052"/>
                  </a:lnTo>
                  <a:lnTo>
                    <a:pt x="127947" y="501213"/>
                  </a:lnTo>
                  <a:lnTo>
                    <a:pt x="129174" y="501360"/>
                  </a:lnTo>
                  <a:lnTo>
                    <a:pt x="130401" y="501494"/>
                  </a:lnTo>
                  <a:lnTo>
                    <a:pt x="131629" y="501616"/>
                  </a:lnTo>
                  <a:lnTo>
                    <a:pt x="132856" y="501722"/>
                  </a:lnTo>
                  <a:lnTo>
                    <a:pt x="134083" y="501818"/>
                  </a:lnTo>
                  <a:lnTo>
                    <a:pt x="135311" y="501906"/>
                  </a:lnTo>
                  <a:lnTo>
                    <a:pt x="136538" y="501984"/>
                  </a:lnTo>
                  <a:lnTo>
                    <a:pt x="137765" y="502052"/>
                  </a:lnTo>
                  <a:lnTo>
                    <a:pt x="138993" y="502113"/>
                  </a:lnTo>
                  <a:lnTo>
                    <a:pt x="140220" y="502168"/>
                  </a:lnTo>
                  <a:lnTo>
                    <a:pt x="141447" y="502216"/>
                  </a:lnTo>
                  <a:lnTo>
                    <a:pt x="142675" y="502258"/>
                  </a:lnTo>
                  <a:lnTo>
                    <a:pt x="143902" y="502295"/>
                  </a:lnTo>
                  <a:lnTo>
                    <a:pt x="145129" y="502328"/>
                  </a:lnTo>
                  <a:lnTo>
                    <a:pt x="146356" y="502355"/>
                  </a:lnTo>
                  <a:lnTo>
                    <a:pt x="147584" y="502379"/>
                  </a:lnTo>
                  <a:lnTo>
                    <a:pt x="148811" y="502399"/>
                  </a:lnTo>
                  <a:lnTo>
                    <a:pt x="150038" y="502417"/>
                  </a:lnTo>
                  <a:lnTo>
                    <a:pt x="151266" y="502430"/>
                  </a:lnTo>
                  <a:lnTo>
                    <a:pt x="152493" y="502440"/>
                  </a:lnTo>
                  <a:lnTo>
                    <a:pt x="153720" y="502448"/>
                  </a:lnTo>
                  <a:lnTo>
                    <a:pt x="154948" y="502453"/>
                  </a:lnTo>
                  <a:lnTo>
                    <a:pt x="156175" y="502455"/>
                  </a:lnTo>
                  <a:lnTo>
                    <a:pt x="157402" y="502455"/>
                  </a:lnTo>
                  <a:lnTo>
                    <a:pt x="158629" y="502453"/>
                  </a:lnTo>
                  <a:lnTo>
                    <a:pt x="159857" y="502447"/>
                  </a:lnTo>
                  <a:lnTo>
                    <a:pt x="161084" y="502438"/>
                  </a:lnTo>
                  <a:lnTo>
                    <a:pt x="162311" y="502427"/>
                  </a:lnTo>
                  <a:lnTo>
                    <a:pt x="163539" y="502413"/>
                  </a:lnTo>
                  <a:lnTo>
                    <a:pt x="164766" y="502395"/>
                  </a:lnTo>
                  <a:lnTo>
                    <a:pt x="165993" y="502374"/>
                  </a:lnTo>
                  <a:lnTo>
                    <a:pt x="167221" y="502349"/>
                  </a:lnTo>
                  <a:lnTo>
                    <a:pt x="168448" y="502320"/>
                  </a:lnTo>
                  <a:lnTo>
                    <a:pt x="169675" y="502285"/>
                  </a:lnTo>
                  <a:lnTo>
                    <a:pt x="170903" y="502245"/>
                  </a:lnTo>
                  <a:lnTo>
                    <a:pt x="172130" y="502200"/>
                  </a:lnTo>
                  <a:lnTo>
                    <a:pt x="173357" y="502149"/>
                  </a:lnTo>
                  <a:lnTo>
                    <a:pt x="174584" y="502089"/>
                  </a:lnTo>
                  <a:lnTo>
                    <a:pt x="175812" y="502023"/>
                  </a:lnTo>
                  <a:lnTo>
                    <a:pt x="177039" y="501949"/>
                  </a:lnTo>
                  <a:lnTo>
                    <a:pt x="178266" y="501864"/>
                  </a:lnTo>
                  <a:lnTo>
                    <a:pt x="179494" y="501768"/>
                  </a:lnTo>
                  <a:lnTo>
                    <a:pt x="180721" y="501662"/>
                  </a:lnTo>
                  <a:lnTo>
                    <a:pt x="181948" y="501546"/>
                  </a:lnTo>
                  <a:lnTo>
                    <a:pt x="183176" y="501412"/>
                  </a:lnTo>
                  <a:lnTo>
                    <a:pt x="184403" y="501263"/>
                  </a:lnTo>
                  <a:lnTo>
                    <a:pt x="185630" y="501101"/>
                  </a:lnTo>
                  <a:lnTo>
                    <a:pt x="186857" y="500922"/>
                  </a:lnTo>
                  <a:lnTo>
                    <a:pt x="188085" y="500718"/>
                  </a:lnTo>
                  <a:lnTo>
                    <a:pt x="189312" y="500496"/>
                  </a:lnTo>
                  <a:lnTo>
                    <a:pt x="190539" y="500253"/>
                  </a:lnTo>
                  <a:lnTo>
                    <a:pt x="191767" y="499987"/>
                  </a:lnTo>
                  <a:lnTo>
                    <a:pt x="192994" y="499688"/>
                  </a:lnTo>
                  <a:lnTo>
                    <a:pt x="194221" y="499365"/>
                  </a:lnTo>
                  <a:lnTo>
                    <a:pt x="195449" y="499015"/>
                  </a:lnTo>
                  <a:lnTo>
                    <a:pt x="196676" y="498630"/>
                  </a:lnTo>
                  <a:lnTo>
                    <a:pt x="197903" y="498206"/>
                  </a:lnTo>
                  <a:lnTo>
                    <a:pt x="199131" y="497750"/>
                  </a:lnTo>
                  <a:lnTo>
                    <a:pt x="200358" y="497260"/>
                  </a:lnTo>
                  <a:lnTo>
                    <a:pt x="201585" y="496720"/>
                  </a:lnTo>
                  <a:lnTo>
                    <a:pt x="202812" y="496136"/>
                  </a:lnTo>
                  <a:lnTo>
                    <a:pt x="204040" y="495512"/>
                  </a:lnTo>
                  <a:lnTo>
                    <a:pt x="205267" y="494847"/>
                  </a:lnTo>
                  <a:lnTo>
                    <a:pt x="206494" y="494113"/>
                  </a:lnTo>
                  <a:lnTo>
                    <a:pt x="207722" y="493333"/>
                  </a:lnTo>
                  <a:lnTo>
                    <a:pt x="208949" y="492504"/>
                  </a:lnTo>
                  <a:lnTo>
                    <a:pt x="210176" y="491619"/>
                  </a:lnTo>
                  <a:lnTo>
                    <a:pt x="211404" y="490661"/>
                  </a:lnTo>
                  <a:lnTo>
                    <a:pt x="212631" y="489648"/>
                  </a:lnTo>
                  <a:lnTo>
                    <a:pt x="213858" y="488581"/>
                  </a:lnTo>
                  <a:lnTo>
                    <a:pt x="215085" y="487440"/>
                  </a:lnTo>
                  <a:lnTo>
                    <a:pt x="216313" y="486224"/>
                  </a:lnTo>
                  <a:lnTo>
                    <a:pt x="217540" y="484948"/>
                  </a:lnTo>
                  <a:lnTo>
                    <a:pt x="218767" y="483612"/>
                  </a:lnTo>
                  <a:lnTo>
                    <a:pt x="219995" y="482186"/>
                  </a:lnTo>
                  <a:lnTo>
                    <a:pt x="221222" y="480688"/>
                  </a:lnTo>
                  <a:lnTo>
                    <a:pt x="222449" y="479127"/>
                  </a:lnTo>
                  <a:lnTo>
                    <a:pt x="223677" y="477500"/>
                  </a:lnTo>
                  <a:lnTo>
                    <a:pt x="224904" y="475772"/>
                  </a:lnTo>
                  <a:lnTo>
                    <a:pt x="226131" y="473979"/>
                  </a:lnTo>
                  <a:lnTo>
                    <a:pt x="227359" y="472120"/>
                  </a:lnTo>
                  <a:lnTo>
                    <a:pt x="228586" y="470187"/>
                  </a:lnTo>
                  <a:lnTo>
                    <a:pt x="229813" y="468162"/>
                  </a:lnTo>
                  <a:lnTo>
                    <a:pt x="231040" y="466073"/>
                  </a:lnTo>
                  <a:lnTo>
                    <a:pt x="232268" y="463922"/>
                  </a:lnTo>
                  <a:lnTo>
                    <a:pt x="233495" y="461690"/>
                  </a:lnTo>
                  <a:lnTo>
                    <a:pt x="234722" y="459380"/>
                  </a:lnTo>
                  <a:lnTo>
                    <a:pt x="235950" y="457012"/>
                  </a:lnTo>
                  <a:lnTo>
                    <a:pt x="237177" y="454585"/>
                  </a:lnTo>
                  <a:lnTo>
                    <a:pt x="238404" y="452078"/>
                  </a:lnTo>
                  <a:lnTo>
                    <a:pt x="239632" y="449511"/>
                  </a:lnTo>
                  <a:lnTo>
                    <a:pt x="240859" y="446893"/>
                  </a:lnTo>
                  <a:lnTo>
                    <a:pt x="242086" y="444224"/>
                  </a:lnTo>
                  <a:lnTo>
                    <a:pt x="243313" y="441481"/>
                  </a:lnTo>
                  <a:lnTo>
                    <a:pt x="244541" y="438695"/>
                  </a:lnTo>
                  <a:lnTo>
                    <a:pt x="245768" y="435867"/>
                  </a:lnTo>
                  <a:lnTo>
                    <a:pt x="246995" y="432994"/>
                  </a:lnTo>
                  <a:lnTo>
                    <a:pt x="248223" y="430070"/>
                  </a:lnTo>
                  <a:lnTo>
                    <a:pt x="249450" y="427112"/>
                  </a:lnTo>
                  <a:lnTo>
                    <a:pt x="250677" y="424124"/>
                  </a:lnTo>
                  <a:lnTo>
                    <a:pt x="251905" y="421099"/>
                  </a:lnTo>
                  <a:lnTo>
                    <a:pt x="253132" y="418043"/>
                  </a:lnTo>
                  <a:lnTo>
                    <a:pt x="254359" y="414965"/>
                  </a:lnTo>
                  <a:lnTo>
                    <a:pt x="255586" y="411866"/>
                  </a:lnTo>
                  <a:lnTo>
                    <a:pt x="256814" y="408743"/>
                  </a:lnTo>
                  <a:lnTo>
                    <a:pt x="258041" y="405604"/>
                  </a:lnTo>
                  <a:lnTo>
                    <a:pt x="259268" y="402454"/>
                  </a:lnTo>
                  <a:lnTo>
                    <a:pt x="260496" y="399293"/>
                  </a:lnTo>
                  <a:lnTo>
                    <a:pt x="261723" y="396120"/>
                  </a:lnTo>
                  <a:lnTo>
                    <a:pt x="262950" y="392942"/>
                  </a:lnTo>
                  <a:lnTo>
                    <a:pt x="264178" y="389761"/>
                  </a:lnTo>
                  <a:lnTo>
                    <a:pt x="265405" y="386578"/>
                  </a:lnTo>
                  <a:lnTo>
                    <a:pt x="266632" y="383396"/>
                  </a:lnTo>
                  <a:lnTo>
                    <a:pt x="267860" y="380215"/>
                  </a:lnTo>
                  <a:lnTo>
                    <a:pt x="269087" y="377037"/>
                  </a:lnTo>
                  <a:lnTo>
                    <a:pt x="270314" y="373865"/>
                  </a:lnTo>
                  <a:lnTo>
                    <a:pt x="271541" y="370700"/>
                  </a:lnTo>
                  <a:lnTo>
                    <a:pt x="272769" y="367542"/>
                  </a:lnTo>
                  <a:lnTo>
                    <a:pt x="273996" y="364391"/>
                  </a:lnTo>
                  <a:lnTo>
                    <a:pt x="275223" y="361251"/>
                  </a:lnTo>
                  <a:lnTo>
                    <a:pt x="276451" y="358123"/>
                  </a:lnTo>
                  <a:lnTo>
                    <a:pt x="277678" y="355003"/>
                  </a:lnTo>
                  <a:lnTo>
                    <a:pt x="278905" y="351893"/>
                  </a:lnTo>
                  <a:lnTo>
                    <a:pt x="280133" y="348800"/>
                  </a:lnTo>
                  <a:lnTo>
                    <a:pt x="281360" y="345717"/>
                  </a:lnTo>
                  <a:lnTo>
                    <a:pt x="282587" y="342644"/>
                  </a:lnTo>
                  <a:lnTo>
                    <a:pt x="283814" y="339584"/>
                  </a:lnTo>
                  <a:lnTo>
                    <a:pt x="285042" y="336539"/>
                  </a:lnTo>
                  <a:lnTo>
                    <a:pt x="286269" y="333504"/>
                  </a:lnTo>
                  <a:lnTo>
                    <a:pt x="287496" y="330481"/>
                  </a:lnTo>
                  <a:lnTo>
                    <a:pt x="288724" y="327470"/>
                  </a:lnTo>
                  <a:lnTo>
                    <a:pt x="289951" y="324472"/>
                  </a:lnTo>
                  <a:lnTo>
                    <a:pt x="291178" y="321484"/>
                  </a:lnTo>
                  <a:lnTo>
                    <a:pt x="292406" y="318505"/>
                  </a:lnTo>
                  <a:lnTo>
                    <a:pt x="293633" y="315539"/>
                  </a:lnTo>
                  <a:lnTo>
                    <a:pt x="294860" y="312581"/>
                  </a:lnTo>
                  <a:lnTo>
                    <a:pt x="296088" y="309631"/>
                  </a:lnTo>
                  <a:lnTo>
                    <a:pt x="297315" y="306688"/>
                  </a:lnTo>
                  <a:lnTo>
                    <a:pt x="298542" y="303754"/>
                  </a:lnTo>
                  <a:lnTo>
                    <a:pt x="299769" y="300825"/>
                  </a:lnTo>
                  <a:lnTo>
                    <a:pt x="300997" y="297900"/>
                  </a:lnTo>
                  <a:lnTo>
                    <a:pt x="302224" y="294979"/>
                  </a:lnTo>
                  <a:lnTo>
                    <a:pt x="303451" y="292060"/>
                  </a:lnTo>
                  <a:lnTo>
                    <a:pt x="304679" y="289141"/>
                  </a:lnTo>
                  <a:lnTo>
                    <a:pt x="305906" y="286222"/>
                  </a:lnTo>
                  <a:lnTo>
                    <a:pt x="307133" y="283301"/>
                  </a:lnTo>
                  <a:lnTo>
                    <a:pt x="308361" y="280375"/>
                  </a:lnTo>
                  <a:lnTo>
                    <a:pt x="309588" y="277444"/>
                  </a:lnTo>
                  <a:lnTo>
                    <a:pt x="310815" y="274506"/>
                  </a:lnTo>
                  <a:lnTo>
                    <a:pt x="312042" y="271558"/>
                  </a:lnTo>
                  <a:lnTo>
                    <a:pt x="313270" y="268598"/>
                  </a:lnTo>
                  <a:lnTo>
                    <a:pt x="314497" y="265628"/>
                  </a:lnTo>
                  <a:lnTo>
                    <a:pt x="315724" y="262645"/>
                  </a:lnTo>
                  <a:lnTo>
                    <a:pt x="316952" y="259640"/>
                  </a:lnTo>
                  <a:lnTo>
                    <a:pt x="318179" y="256619"/>
                  </a:lnTo>
                  <a:lnTo>
                    <a:pt x="319406" y="253581"/>
                  </a:lnTo>
                  <a:lnTo>
                    <a:pt x="320634" y="250523"/>
                  </a:lnTo>
                  <a:lnTo>
                    <a:pt x="321861" y="247436"/>
                  </a:lnTo>
                  <a:lnTo>
                    <a:pt x="323088" y="244329"/>
                  </a:lnTo>
                  <a:lnTo>
                    <a:pt x="324316" y="241200"/>
                  </a:lnTo>
                  <a:lnTo>
                    <a:pt x="325543" y="238042"/>
                  </a:lnTo>
                  <a:lnTo>
                    <a:pt x="326770" y="234854"/>
                  </a:lnTo>
                  <a:lnTo>
                    <a:pt x="327997" y="231641"/>
                  </a:lnTo>
                  <a:lnTo>
                    <a:pt x="329225" y="228404"/>
                  </a:lnTo>
                  <a:lnTo>
                    <a:pt x="330452" y="225132"/>
                  </a:lnTo>
                  <a:lnTo>
                    <a:pt x="331679" y="221832"/>
                  </a:lnTo>
                  <a:lnTo>
                    <a:pt x="332907" y="218506"/>
                  </a:lnTo>
                  <a:lnTo>
                    <a:pt x="334134" y="215155"/>
                  </a:lnTo>
                  <a:lnTo>
                    <a:pt x="335361" y="211765"/>
                  </a:lnTo>
                  <a:lnTo>
                    <a:pt x="336589" y="208352"/>
                  </a:lnTo>
                  <a:lnTo>
                    <a:pt x="337816" y="204914"/>
                  </a:lnTo>
                  <a:lnTo>
                    <a:pt x="339043" y="201449"/>
                  </a:lnTo>
                  <a:lnTo>
                    <a:pt x="340270" y="197952"/>
                  </a:lnTo>
                  <a:lnTo>
                    <a:pt x="341498" y="194432"/>
                  </a:lnTo>
                  <a:lnTo>
                    <a:pt x="342725" y="190890"/>
                  </a:lnTo>
                  <a:lnTo>
                    <a:pt x="343952" y="187322"/>
                  </a:lnTo>
                  <a:lnTo>
                    <a:pt x="345180" y="183727"/>
                  </a:lnTo>
                  <a:lnTo>
                    <a:pt x="346407" y="180111"/>
                  </a:lnTo>
                  <a:lnTo>
                    <a:pt x="347634" y="176475"/>
                  </a:lnTo>
                  <a:lnTo>
                    <a:pt x="348862" y="172812"/>
                  </a:lnTo>
                  <a:lnTo>
                    <a:pt x="350089" y="169126"/>
                  </a:lnTo>
                  <a:lnTo>
                    <a:pt x="351316" y="165420"/>
                  </a:lnTo>
                  <a:lnTo>
                    <a:pt x="352543" y="161694"/>
                  </a:lnTo>
                  <a:lnTo>
                    <a:pt x="353771" y="157937"/>
                  </a:lnTo>
                  <a:lnTo>
                    <a:pt x="354998" y="154159"/>
                  </a:lnTo>
                  <a:lnTo>
                    <a:pt x="356225" y="150359"/>
                  </a:lnTo>
                  <a:lnTo>
                    <a:pt x="357453" y="146535"/>
                  </a:lnTo>
                  <a:lnTo>
                    <a:pt x="358680" y="142677"/>
                  </a:lnTo>
                  <a:lnTo>
                    <a:pt x="359907" y="138794"/>
                  </a:lnTo>
                  <a:lnTo>
                    <a:pt x="361135" y="134887"/>
                  </a:lnTo>
                  <a:lnTo>
                    <a:pt x="362362" y="130946"/>
                  </a:lnTo>
                  <a:lnTo>
                    <a:pt x="363589" y="126970"/>
                  </a:lnTo>
                  <a:lnTo>
                    <a:pt x="364817" y="122966"/>
                  </a:lnTo>
                  <a:lnTo>
                    <a:pt x="366044" y="118933"/>
                  </a:lnTo>
                  <a:lnTo>
                    <a:pt x="367271" y="114859"/>
                  </a:lnTo>
                  <a:lnTo>
                    <a:pt x="368498" y="110751"/>
                  </a:lnTo>
                  <a:lnTo>
                    <a:pt x="369726" y="106613"/>
                  </a:lnTo>
                  <a:lnTo>
                    <a:pt x="370953" y="102447"/>
                  </a:lnTo>
                  <a:lnTo>
                    <a:pt x="372180" y="98237"/>
                  </a:lnTo>
                  <a:lnTo>
                    <a:pt x="373408" y="94002"/>
                  </a:lnTo>
                  <a:lnTo>
                    <a:pt x="374635" y="89742"/>
                  </a:lnTo>
                  <a:lnTo>
                    <a:pt x="375862" y="85459"/>
                  </a:lnTo>
                  <a:lnTo>
                    <a:pt x="377090" y="81152"/>
                  </a:lnTo>
                  <a:lnTo>
                    <a:pt x="378317" y="76833"/>
                  </a:lnTo>
                  <a:lnTo>
                    <a:pt x="379544" y="72508"/>
                  </a:lnTo>
                  <a:lnTo>
                    <a:pt x="380771" y="68180"/>
                  </a:lnTo>
                  <a:lnTo>
                    <a:pt x="381999" y="63864"/>
                  </a:lnTo>
                  <a:lnTo>
                    <a:pt x="383226" y="59565"/>
                  </a:lnTo>
                  <a:lnTo>
                    <a:pt x="384453" y="55288"/>
                  </a:lnTo>
                  <a:lnTo>
                    <a:pt x="385681" y="51059"/>
                  </a:lnTo>
                  <a:lnTo>
                    <a:pt x="386908" y="46887"/>
                  </a:lnTo>
                  <a:lnTo>
                    <a:pt x="388135" y="42775"/>
                  </a:lnTo>
                  <a:lnTo>
                    <a:pt x="389363" y="38730"/>
                  </a:lnTo>
                  <a:lnTo>
                    <a:pt x="390590" y="34816"/>
                  </a:lnTo>
                  <a:lnTo>
                    <a:pt x="391817" y="31010"/>
                  </a:lnTo>
                  <a:lnTo>
                    <a:pt x="393045" y="27318"/>
                  </a:lnTo>
                  <a:lnTo>
                    <a:pt x="394272" y="23767"/>
                  </a:lnTo>
                  <a:lnTo>
                    <a:pt x="395499" y="20431"/>
                  </a:lnTo>
                  <a:lnTo>
                    <a:pt x="396726" y="17264"/>
                  </a:lnTo>
                  <a:lnTo>
                    <a:pt x="397954" y="14274"/>
                  </a:lnTo>
                  <a:lnTo>
                    <a:pt x="399181" y="11527"/>
                  </a:lnTo>
                  <a:lnTo>
                    <a:pt x="400408" y="9065"/>
                  </a:lnTo>
                  <a:lnTo>
                    <a:pt x="401636" y="6835"/>
                  </a:lnTo>
                  <a:lnTo>
                    <a:pt x="402863" y="4848"/>
                  </a:lnTo>
                  <a:lnTo>
                    <a:pt x="404090" y="3223"/>
                  </a:lnTo>
                  <a:lnTo>
                    <a:pt x="405318" y="1927"/>
                  </a:lnTo>
                  <a:lnTo>
                    <a:pt x="406545" y="924"/>
                  </a:lnTo>
                  <a:lnTo>
                    <a:pt x="407772" y="219"/>
                  </a:lnTo>
                  <a:lnTo>
                    <a:pt x="408999" y="0"/>
                  </a:lnTo>
                  <a:lnTo>
                    <a:pt x="410227" y="122"/>
                  </a:lnTo>
                  <a:lnTo>
                    <a:pt x="411454" y="580"/>
                  </a:lnTo>
                  <a:lnTo>
                    <a:pt x="412681" y="1417"/>
                  </a:lnTo>
                  <a:lnTo>
                    <a:pt x="413909" y="2770"/>
                  </a:lnTo>
                  <a:lnTo>
                    <a:pt x="415136" y="4480"/>
                  </a:lnTo>
                  <a:lnTo>
                    <a:pt x="416363" y="6550"/>
                  </a:lnTo>
                  <a:lnTo>
                    <a:pt x="417591" y="9072"/>
                  </a:lnTo>
                  <a:lnTo>
                    <a:pt x="418818" y="12072"/>
                  </a:lnTo>
                  <a:lnTo>
                    <a:pt x="420045" y="15433"/>
                  </a:lnTo>
                  <a:lnTo>
                    <a:pt x="421273" y="19152"/>
                  </a:lnTo>
                  <a:lnTo>
                    <a:pt x="422500" y="23362"/>
                  </a:lnTo>
                  <a:lnTo>
                    <a:pt x="423727" y="27979"/>
                  </a:lnTo>
                  <a:lnTo>
                    <a:pt x="424954" y="32932"/>
                  </a:lnTo>
                  <a:lnTo>
                    <a:pt x="426182" y="38217"/>
                  </a:lnTo>
                  <a:lnTo>
                    <a:pt x="427409" y="43988"/>
                  </a:lnTo>
                  <a:lnTo>
                    <a:pt x="428636" y="50070"/>
                  </a:lnTo>
                  <a:lnTo>
                    <a:pt x="429864" y="56444"/>
                  </a:lnTo>
                  <a:lnTo>
                    <a:pt x="431091" y="63126"/>
                  </a:lnTo>
                  <a:lnTo>
                    <a:pt x="432318" y="70187"/>
                  </a:lnTo>
                  <a:lnTo>
                    <a:pt x="433546" y="77486"/>
                  </a:lnTo>
                  <a:lnTo>
                    <a:pt x="434773" y="85011"/>
                  </a:lnTo>
                  <a:lnTo>
                    <a:pt x="436000" y="92798"/>
                  </a:lnTo>
                  <a:lnTo>
                    <a:pt x="437227" y="100829"/>
                  </a:lnTo>
                  <a:lnTo>
                    <a:pt x="438455" y="109025"/>
                  </a:lnTo>
                  <a:lnTo>
                    <a:pt x="439682" y="117373"/>
                  </a:lnTo>
                  <a:lnTo>
                    <a:pt x="440909" y="125903"/>
                  </a:lnTo>
                  <a:lnTo>
                    <a:pt x="442137" y="134556"/>
                  </a:lnTo>
                  <a:lnTo>
                    <a:pt x="443364" y="143296"/>
                  </a:lnTo>
                  <a:lnTo>
                    <a:pt x="444591" y="152114"/>
                  </a:lnTo>
                  <a:lnTo>
                    <a:pt x="445819" y="161010"/>
                  </a:lnTo>
                  <a:lnTo>
                    <a:pt x="447046" y="169934"/>
                  </a:lnTo>
                  <a:lnTo>
                    <a:pt x="448273" y="178875"/>
                  </a:lnTo>
                  <a:lnTo>
                    <a:pt x="449501" y="187818"/>
                  </a:lnTo>
                  <a:lnTo>
                    <a:pt x="450728" y="196733"/>
                  </a:lnTo>
                  <a:lnTo>
                    <a:pt x="451955" y="205610"/>
                  </a:lnTo>
                  <a:lnTo>
                    <a:pt x="453182" y="214441"/>
                  </a:lnTo>
                  <a:lnTo>
                    <a:pt x="454410" y="223199"/>
                  </a:lnTo>
                  <a:lnTo>
                    <a:pt x="455637" y="231854"/>
                  </a:lnTo>
                  <a:lnTo>
                    <a:pt x="456864" y="240422"/>
                  </a:lnTo>
                  <a:lnTo>
                    <a:pt x="458092" y="248895"/>
                  </a:lnTo>
                  <a:lnTo>
                    <a:pt x="459319" y="257222"/>
                  </a:lnTo>
                  <a:lnTo>
                    <a:pt x="460546" y="265409"/>
                  </a:lnTo>
                  <a:lnTo>
                    <a:pt x="461774" y="273474"/>
                  </a:lnTo>
                  <a:lnTo>
                    <a:pt x="463001" y="281411"/>
                  </a:lnTo>
                  <a:lnTo>
                    <a:pt x="464228" y="289142"/>
                  </a:lnTo>
                  <a:lnTo>
                    <a:pt x="465455" y="296724"/>
                  </a:lnTo>
                  <a:lnTo>
                    <a:pt x="466683" y="304164"/>
                  </a:lnTo>
                  <a:lnTo>
                    <a:pt x="467910" y="311443"/>
                  </a:lnTo>
                  <a:lnTo>
                    <a:pt x="469137" y="318501"/>
                  </a:lnTo>
                  <a:lnTo>
                    <a:pt x="470365" y="325409"/>
                  </a:lnTo>
                  <a:lnTo>
                    <a:pt x="471592" y="332164"/>
                  </a:lnTo>
                  <a:lnTo>
                    <a:pt x="472819" y="338732"/>
                  </a:lnTo>
                  <a:lnTo>
                    <a:pt x="474047" y="345097"/>
                  </a:lnTo>
                  <a:lnTo>
                    <a:pt x="475274" y="351311"/>
                  </a:lnTo>
                  <a:lnTo>
                    <a:pt x="476501" y="357375"/>
                  </a:lnTo>
                  <a:lnTo>
                    <a:pt x="477728" y="363234"/>
                  </a:lnTo>
                  <a:lnTo>
                    <a:pt x="478956" y="368918"/>
                  </a:lnTo>
                  <a:lnTo>
                    <a:pt x="480183" y="374458"/>
                  </a:lnTo>
                  <a:lnTo>
                    <a:pt x="481410" y="379855"/>
                  </a:lnTo>
                  <a:lnTo>
                    <a:pt x="482638" y="385040"/>
                  </a:lnTo>
                  <a:lnTo>
                    <a:pt x="483865" y="390082"/>
                  </a:lnTo>
                  <a:lnTo>
                    <a:pt x="485092" y="394989"/>
                  </a:lnTo>
                  <a:lnTo>
                    <a:pt x="486320" y="399751"/>
                  </a:lnTo>
                  <a:lnTo>
                    <a:pt x="487547" y="404323"/>
                  </a:lnTo>
                  <a:lnTo>
                    <a:pt x="488774" y="408769"/>
                  </a:lnTo>
                  <a:lnTo>
                    <a:pt x="490002" y="413092"/>
                  </a:lnTo>
                  <a:lnTo>
                    <a:pt x="491229" y="417265"/>
                  </a:lnTo>
                  <a:lnTo>
                    <a:pt x="492456" y="421280"/>
                  </a:lnTo>
                  <a:lnTo>
                    <a:pt x="493683" y="425180"/>
                  </a:lnTo>
                  <a:lnTo>
                    <a:pt x="494911" y="428966"/>
                  </a:lnTo>
                  <a:lnTo>
                    <a:pt x="496138" y="432599"/>
                  </a:lnTo>
                  <a:lnTo>
                    <a:pt x="497365" y="436103"/>
                  </a:lnTo>
                  <a:lnTo>
                    <a:pt x="498593" y="439501"/>
                  </a:lnTo>
                  <a:lnTo>
                    <a:pt x="499820" y="442793"/>
                  </a:lnTo>
                  <a:lnTo>
                    <a:pt x="501047" y="445930"/>
                  </a:lnTo>
                  <a:lnTo>
                    <a:pt x="502275" y="448962"/>
                  </a:lnTo>
                  <a:lnTo>
                    <a:pt x="503502" y="451895"/>
                  </a:lnTo>
                  <a:lnTo>
                    <a:pt x="504729" y="454722"/>
                  </a:lnTo>
                  <a:lnTo>
                    <a:pt x="505956" y="457408"/>
                  </a:lnTo>
                  <a:lnTo>
                    <a:pt x="507184" y="460002"/>
                  </a:lnTo>
                  <a:lnTo>
                    <a:pt x="508411" y="462503"/>
                  </a:lnTo>
                  <a:lnTo>
                    <a:pt x="509638" y="464894"/>
                  </a:lnTo>
                  <a:lnTo>
                    <a:pt x="510866" y="467167"/>
                  </a:lnTo>
                  <a:lnTo>
                    <a:pt x="512093" y="469354"/>
                  </a:lnTo>
                  <a:lnTo>
                    <a:pt x="513320" y="471455"/>
                  </a:lnTo>
                  <a:lnTo>
                    <a:pt x="514548" y="473443"/>
                  </a:lnTo>
                  <a:lnTo>
                    <a:pt x="515775" y="475334"/>
                  </a:lnTo>
                  <a:lnTo>
                    <a:pt x="517002" y="477145"/>
                  </a:lnTo>
                  <a:lnTo>
                    <a:pt x="518230" y="478879"/>
                  </a:lnTo>
                  <a:lnTo>
                    <a:pt x="519457" y="480499"/>
                  </a:lnTo>
                  <a:lnTo>
                    <a:pt x="520684" y="482041"/>
                  </a:lnTo>
                  <a:lnTo>
                    <a:pt x="521911" y="483512"/>
                  </a:lnTo>
                  <a:lnTo>
                    <a:pt x="523139" y="484907"/>
                  </a:lnTo>
                  <a:lnTo>
                    <a:pt x="524366" y="486202"/>
                  </a:lnTo>
                  <a:lnTo>
                    <a:pt x="525593" y="487432"/>
                  </a:lnTo>
                  <a:lnTo>
                    <a:pt x="526821" y="488599"/>
                  </a:lnTo>
                  <a:lnTo>
                    <a:pt x="528048" y="489692"/>
                  </a:lnTo>
                  <a:lnTo>
                    <a:pt x="529275" y="490706"/>
                  </a:lnTo>
                  <a:lnTo>
                    <a:pt x="530503" y="491664"/>
                  </a:lnTo>
                  <a:lnTo>
                    <a:pt x="531730" y="492568"/>
                  </a:lnTo>
                  <a:lnTo>
                    <a:pt x="532957" y="493400"/>
                  </a:lnTo>
                  <a:lnTo>
                    <a:pt x="534184" y="494174"/>
                  </a:lnTo>
                  <a:lnTo>
                    <a:pt x="535412" y="494902"/>
                  </a:lnTo>
                  <a:lnTo>
                    <a:pt x="536639" y="495583"/>
                  </a:lnTo>
                  <a:lnTo>
                    <a:pt x="537866" y="496201"/>
                  </a:lnTo>
                  <a:lnTo>
                    <a:pt x="539094" y="496776"/>
                  </a:lnTo>
                  <a:lnTo>
                    <a:pt x="540321" y="497313"/>
                  </a:lnTo>
                  <a:lnTo>
                    <a:pt x="541548" y="497810"/>
                  </a:lnTo>
                  <a:lnTo>
                    <a:pt x="542776" y="498257"/>
                  </a:lnTo>
                  <a:lnTo>
                    <a:pt x="543519" y="49850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0" name="pl1850"/>
            <p:cNvSpPr/>
            <p:nvPr/>
          </p:nvSpPr>
          <p:spPr>
            <a:xfrm>
              <a:off x="4828742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1" name="pl1851"/>
            <p:cNvSpPr/>
            <p:nvPr/>
          </p:nvSpPr>
          <p:spPr>
            <a:xfrm>
              <a:off x="4833645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2" name="pl1852"/>
            <p:cNvSpPr/>
            <p:nvPr/>
          </p:nvSpPr>
          <p:spPr>
            <a:xfrm>
              <a:off x="4846317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3" name="pl1853"/>
            <p:cNvSpPr/>
            <p:nvPr/>
          </p:nvSpPr>
          <p:spPr>
            <a:xfrm>
              <a:off x="4862073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4" name="pl1854"/>
            <p:cNvSpPr/>
            <p:nvPr/>
          </p:nvSpPr>
          <p:spPr>
            <a:xfrm>
              <a:off x="5064674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5" name="pl1855"/>
            <p:cNvSpPr/>
            <p:nvPr/>
          </p:nvSpPr>
          <p:spPr>
            <a:xfrm>
              <a:off x="5071626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6" name="pl1856"/>
            <p:cNvSpPr/>
            <p:nvPr/>
          </p:nvSpPr>
          <p:spPr>
            <a:xfrm>
              <a:off x="5084514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7" name="pl1857"/>
            <p:cNvSpPr/>
            <p:nvPr/>
          </p:nvSpPr>
          <p:spPr>
            <a:xfrm>
              <a:off x="5101426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8" name="pl1858"/>
            <p:cNvSpPr/>
            <p:nvPr/>
          </p:nvSpPr>
          <p:spPr>
            <a:xfrm>
              <a:off x="5105130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9" name="pl1859"/>
            <p:cNvSpPr/>
            <p:nvPr/>
          </p:nvSpPr>
          <p:spPr>
            <a:xfrm>
              <a:off x="5113060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0" name="pl1860"/>
            <p:cNvSpPr/>
            <p:nvPr/>
          </p:nvSpPr>
          <p:spPr>
            <a:xfrm>
              <a:off x="5122561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1" name="pl1861"/>
            <p:cNvSpPr/>
            <p:nvPr/>
          </p:nvSpPr>
          <p:spPr>
            <a:xfrm>
              <a:off x="5130312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2" name="pl1862"/>
            <p:cNvSpPr/>
            <p:nvPr/>
          </p:nvSpPr>
          <p:spPr>
            <a:xfrm>
              <a:off x="5131262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3" name="pl1863"/>
            <p:cNvSpPr/>
            <p:nvPr/>
          </p:nvSpPr>
          <p:spPr>
            <a:xfrm>
              <a:off x="5133271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4" name="pl1864"/>
            <p:cNvSpPr/>
            <p:nvPr/>
          </p:nvSpPr>
          <p:spPr>
            <a:xfrm>
              <a:off x="5158603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5" name="pl1865"/>
            <p:cNvSpPr/>
            <p:nvPr/>
          </p:nvSpPr>
          <p:spPr>
            <a:xfrm>
              <a:off x="5159072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6" name="pl1866"/>
            <p:cNvSpPr/>
            <p:nvPr/>
          </p:nvSpPr>
          <p:spPr>
            <a:xfrm>
              <a:off x="5160481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7" name="pl1867"/>
            <p:cNvSpPr/>
            <p:nvPr/>
          </p:nvSpPr>
          <p:spPr>
            <a:xfrm>
              <a:off x="5162382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8" name="pl1868"/>
            <p:cNvSpPr/>
            <p:nvPr/>
          </p:nvSpPr>
          <p:spPr>
            <a:xfrm>
              <a:off x="5167402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9" name="pl1869"/>
            <p:cNvSpPr/>
            <p:nvPr/>
          </p:nvSpPr>
          <p:spPr>
            <a:xfrm>
              <a:off x="5168638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0" name="pl1870"/>
            <p:cNvSpPr/>
            <p:nvPr/>
          </p:nvSpPr>
          <p:spPr>
            <a:xfrm>
              <a:off x="5170890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1" name="pl1871"/>
            <p:cNvSpPr/>
            <p:nvPr/>
          </p:nvSpPr>
          <p:spPr>
            <a:xfrm>
              <a:off x="5176475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2" name="pl1872"/>
            <p:cNvSpPr/>
            <p:nvPr/>
          </p:nvSpPr>
          <p:spPr>
            <a:xfrm>
              <a:off x="5181440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3" name="pl1873"/>
            <p:cNvSpPr/>
            <p:nvPr/>
          </p:nvSpPr>
          <p:spPr>
            <a:xfrm>
              <a:off x="5186426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4" name="pl1874"/>
            <p:cNvSpPr/>
            <p:nvPr/>
          </p:nvSpPr>
          <p:spPr>
            <a:xfrm>
              <a:off x="5199589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5" name="pl1875"/>
            <p:cNvSpPr/>
            <p:nvPr/>
          </p:nvSpPr>
          <p:spPr>
            <a:xfrm>
              <a:off x="5206867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6" name="pl1876"/>
            <p:cNvSpPr/>
            <p:nvPr/>
          </p:nvSpPr>
          <p:spPr>
            <a:xfrm>
              <a:off x="5206869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7" name="pl1877"/>
            <p:cNvSpPr/>
            <p:nvPr/>
          </p:nvSpPr>
          <p:spPr>
            <a:xfrm>
              <a:off x="5209737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8" name="pl1878"/>
            <p:cNvSpPr/>
            <p:nvPr/>
          </p:nvSpPr>
          <p:spPr>
            <a:xfrm>
              <a:off x="5210131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9" name="pl1879"/>
            <p:cNvSpPr/>
            <p:nvPr/>
          </p:nvSpPr>
          <p:spPr>
            <a:xfrm>
              <a:off x="5211040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0" name="pl1880"/>
            <p:cNvSpPr/>
            <p:nvPr/>
          </p:nvSpPr>
          <p:spPr>
            <a:xfrm>
              <a:off x="5218076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1" name="pl1881"/>
            <p:cNvSpPr/>
            <p:nvPr/>
          </p:nvSpPr>
          <p:spPr>
            <a:xfrm>
              <a:off x="5218769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2" name="pl1882"/>
            <p:cNvSpPr/>
            <p:nvPr/>
          </p:nvSpPr>
          <p:spPr>
            <a:xfrm>
              <a:off x="5219894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3" name="pl1883"/>
            <p:cNvSpPr/>
            <p:nvPr/>
          </p:nvSpPr>
          <p:spPr>
            <a:xfrm>
              <a:off x="5220749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4" name="pl1884"/>
            <p:cNvSpPr/>
            <p:nvPr/>
          </p:nvSpPr>
          <p:spPr>
            <a:xfrm>
              <a:off x="5221757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5" name="pl1885"/>
            <p:cNvSpPr/>
            <p:nvPr/>
          </p:nvSpPr>
          <p:spPr>
            <a:xfrm>
              <a:off x="5223039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6" name="pl1886"/>
            <p:cNvSpPr/>
            <p:nvPr/>
          </p:nvSpPr>
          <p:spPr>
            <a:xfrm>
              <a:off x="5226444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7" name="pl1887"/>
            <p:cNvSpPr/>
            <p:nvPr/>
          </p:nvSpPr>
          <p:spPr>
            <a:xfrm>
              <a:off x="5229619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8" name="pl1888"/>
            <p:cNvSpPr/>
            <p:nvPr/>
          </p:nvSpPr>
          <p:spPr>
            <a:xfrm>
              <a:off x="5230907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9" name="pl1889"/>
            <p:cNvSpPr/>
            <p:nvPr/>
          </p:nvSpPr>
          <p:spPr>
            <a:xfrm>
              <a:off x="5231068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0" name="pl1890"/>
            <p:cNvSpPr/>
            <p:nvPr/>
          </p:nvSpPr>
          <p:spPr>
            <a:xfrm>
              <a:off x="5234214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1" name="pl1891"/>
            <p:cNvSpPr/>
            <p:nvPr/>
          </p:nvSpPr>
          <p:spPr>
            <a:xfrm>
              <a:off x="5245541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2" name="pl1892"/>
            <p:cNvSpPr/>
            <p:nvPr/>
          </p:nvSpPr>
          <p:spPr>
            <a:xfrm>
              <a:off x="5246674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3" name="pl1893"/>
            <p:cNvSpPr/>
            <p:nvPr/>
          </p:nvSpPr>
          <p:spPr>
            <a:xfrm>
              <a:off x="5254053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4" name="pl1894"/>
            <p:cNvSpPr/>
            <p:nvPr/>
          </p:nvSpPr>
          <p:spPr>
            <a:xfrm>
              <a:off x="5259351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5" name="pl1895"/>
            <p:cNvSpPr/>
            <p:nvPr/>
          </p:nvSpPr>
          <p:spPr>
            <a:xfrm>
              <a:off x="5283788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6" name="pl1896"/>
            <p:cNvSpPr/>
            <p:nvPr/>
          </p:nvSpPr>
          <p:spPr>
            <a:xfrm>
              <a:off x="5284964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7" name="tx1897"/>
            <p:cNvSpPr/>
            <p:nvPr/>
          </p:nvSpPr>
          <p:spPr>
            <a:xfrm>
              <a:off x="4876102" y="3242136"/>
              <a:ext cx="402437" cy="12039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Aspect</a:t>
              </a:r>
            </a:p>
          </p:txBody>
        </p:sp>
        <p:sp>
          <p:nvSpPr>
            <p:cNvPr id="1898" name="pl1898"/>
            <p:cNvSpPr/>
            <p:nvPr/>
          </p:nvSpPr>
          <p:spPr>
            <a:xfrm>
              <a:off x="4805562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9" name="pt1899"/>
            <p:cNvSpPr/>
            <p:nvPr/>
          </p:nvSpPr>
          <p:spPr>
            <a:xfrm>
              <a:off x="5136770" y="4071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0" name="pt1900"/>
            <p:cNvSpPr/>
            <p:nvPr/>
          </p:nvSpPr>
          <p:spPr>
            <a:xfrm>
              <a:off x="5220170" y="40833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1" name="pt1901"/>
            <p:cNvSpPr/>
            <p:nvPr/>
          </p:nvSpPr>
          <p:spPr>
            <a:xfrm>
              <a:off x="5278066" y="41301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2" name="pt1902"/>
            <p:cNvSpPr/>
            <p:nvPr/>
          </p:nvSpPr>
          <p:spPr>
            <a:xfrm>
              <a:off x="5238010" y="415592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3" name="pt1903"/>
            <p:cNvSpPr/>
            <p:nvPr/>
          </p:nvSpPr>
          <p:spPr>
            <a:xfrm>
              <a:off x="5212141" y="42074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4" name="pt1904"/>
            <p:cNvSpPr/>
            <p:nvPr/>
          </p:nvSpPr>
          <p:spPr>
            <a:xfrm>
              <a:off x="5236595" y="41895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5" name="pt1905"/>
            <p:cNvSpPr/>
            <p:nvPr/>
          </p:nvSpPr>
          <p:spPr>
            <a:xfrm>
              <a:off x="5223336" y="42159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6" name="pt1906"/>
            <p:cNvSpPr/>
            <p:nvPr/>
          </p:nvSpPr>
          <p:spPr>
            <a:xfrm>
              <a:off x="5127173" y="42575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7" name="pt1907"/>
            <p:cNvSpPr/>
            <p:nvPr/>
          </p:nvSpPr>
          <p:spPr>
            <a:xfrm>
              <a:off x="5241766" y="4251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8" name="pt1908"/>
            <p:cNvSpPr/>
            <p:nvPr/>
          </p:nvSpPr>
          <p:spPr>
            <a:xfrm>
              <a:off x="5085202" y="422109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9" name="pt1909"/>
            <p:cNvSpPr/>
            <p:nvPr/>
          </p:nvSpPr>
          <p:spPr>
            <a:xfrm>
              <a:off x="5246689" y="42152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0" name="pt1910"/>
            <p:cNvSpPr/>
            <p:nvPr/>
          </p:nvSpPr>
          <p:spPr>
            <a:xfrm>
              <a:off x="5250337" y="41585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1" name="pt1911"/>
            <p:cNvSpPr/>
            <p:nvPr/>
          </p:nvSpPr>
          <p:spPr>
            <a:xfrm>
              <a:off x="5224773" y="42342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2" name="pt1912"/>
            <p:cNvSpPr/>
            <p:nvPr/>
          </p:nvSpPr>
          <p:spPr>
            <a:xfrm>
              <a:off x="5135722" y="4280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3" name="pt1913"/>
            <p:cNvSpPr/>
            <p:nvPr/>
          </p:nvSpPr>
          <p:spPr>
            <a:xfrm>
              <a:off x="4839829" y="42821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4" name="pt1914"/>
            <p:cNvSpPr/>
            <p:nvPr/>
          </p:nvSpPr>
          <p:spPr>
            <a:xfrm>
              <a:off x="4822448" y="42157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5" name="pt1915"/>
            <p:cNvSpPr/>
            <p:nvPr/>
          </p:nvSpPr>
          <p:spPr>
            <a:xfrm>
              <a:off x="5305022" y="42044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6" name="pt1916"/>
            <p:cNvSpPr/>
            <p:nvPr/>
          </p:nvSpPr>
          <p:spPr>
            <a:xfrm>
              <a:off x="5235483" y="39960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7" name="pt1917"/>
            <p:cNvSpPr/>
            <p:nvPr/>
          </p:nvSpPr>
          <p:spPr>
            <a:xfrm>
              <a:off x="5262831" y="40533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8" name="pt1918"/>
            <p:cNvSpPr/>
            <p:nvPr/>
          </p:nvSpPr>
          <p:spPr>
            <a:xfrm>
              <a:off x="5180484" y="3991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9" name="pt1919"/>
            <p:cNvSpPr/>
            <p:nvPr/>
          </p:nvSpPr>
          <p:spPr>
            <a:xfrm>
              <a:off x="5138986" y="4035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0" name="pt1920"/>
            <p:cNvSpPr/>
            <p:nvPr/>
          </p:nvSpPr>
          <p:spPr>
            <a:xfrm>
              <a:off x="5178000" y="4014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1" name="pt1921"/>
            <p:cNvSpPr/>
            <p:nvPr/>
          </p:nvSpPr>
          <p:spPr>
            <a:xfrm>
              <a:off x="5272221" y="3990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2" name="pt1922"/>
            <p:cNvSpPr/>
            <p:nvPr/>
          </p:nvSpPr>
          <p:spPr>
            <a:xfrm>
              <a:off x="5233299" y="39518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3" name="pt1923"/>
            <p:cNvSpPr/>
            <p:nvPr/>
          </p:nvSpPr>
          <p:spPr>
            <a:xfrm>
              <a:off x="5223771" y="38655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4" name="pt1924"/>
            <p:cNvSpPr/>
            <p:nvPr/>
          </p:nvSpPr>
          <p:spPr>
            <a:xfrm>
              <a:off x="5186644" y="39323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5" name="pt1925"/>
            <p:cNvSpPr/>
            <p:nvPr/>
          </p:nvSpPr>
          <p:spPr>
            <a:xfrm>
              <a:off x="5232534" y="3801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6" name="pt1926"/>
            <p:cNvSpPr/>
            <p:nvPr/>
          </p:nvSpPr>
          <p:spPr>
            <a:xfrm>
              <a:off x="5306319" y="37789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7" name="pt1927"/>
            <p:cNvSpPr/>
            <p:nvPr/>
          </p:nvSpPr>
          <p:spPr>
            <a:xfrm>
              <a:off x="4803061" y="380642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8" name="pt1928"/>
            <p:cNvSpPr/>
            <p:nvPr/>
          </p:nvSpPr>
          <p:spPr>
            <a:xfrm>
              <a:off x="4808469" y="38428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9" name="pt1929"/>
            <p:cNvSpPr/>
            <p:nvPr/>
          </p:nvSpPr>
          <p:spPr>
            <a:xfrm>
              <a:off x="5176636" y="40553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0" name="pt1930"/>
            <p:cNvSpPr/>
            <p:nvPr/>
          </p:nvSpPr>
          <p:spPr>
            <a:xfrm>
              <a:off x="5171099" y="40765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1" name="pt1931"/>
            <p:cNvSpPr/>
            <p:nvPr/>
          </p:nvSpPr>
          <p:spPr>
            <a:xfrm>
              <a:off x="5166931" y="4140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2" name="pt1932"/>
            <p:cNvSpPr/>
            <p:nvPr/>
          </p:nvSpPr>
          <p:spPr>
            <a:xfrm>
              <a:off x="5192121" y="41524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3" name="pt1933"/>
            <p:cNvSpPr/>
            <p:nvPr/>
          </p:nvSpPr>
          <p:spPr>
            <a:xfrm>
              <a:off x="5116692" y="41587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4" name="pt1934"/>
            <p:cNvSpPr/>
            <p:nvPr/>
          </p:nvSpPr>
          <p:spPr>
            <a:xfrm>
              <a:off x="5070986" y="4207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5" name="pt1935"/>
            <p:cNvSpPr/>
            <p:nvPr/>
          </p:nvSpPr>
          <p:spPr>
            <a:xfrm>
              <a:off x="5103858" y="42134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6" name="pt1936"/>
            <p:cNvSpPr/>
            <p:nvPr/>
          </p:nvSpPr>
          <p:spPr>
            <a:xfrm>
              <a:off x="5107944" y="42296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7" name="pt1937"/>
            <p:cNvSpPr/>
            <p:nvPr/>
          </p:nvSpPr>
          <p:spPr>
            <a:xfrm>
              <a:off x="5167448" y="42814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8" name="pt1938"/>
            <p:cNvSpPr/>
            <p:nvPr/>
          </p:nvSpPr>
          <p:spPr>
            <a:xfrm>
              <a:off x="5264081" y="42620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9" name="pt1939"/>
            <p:cNvSpPr/>
            <p:nvPr/>
          </p:nvSpPr>
          <p:spPr>
            <a:xfrm>
              <a:off x="5234541" y="42559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0" name="pt1940"/>
            <p:cNvSpPr/>
            <p:nvPr/>
          </p:nvSpPr>
          <p:spPr>
            <a:xfrm>
              <a:off x="5246866" y="42545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1" name="pt1941"/>
            <p:cNvSpPr/>
            <p:nvPr/>
          </p:nvSpPr>
          <p:spPr>
            <a:xfrm>
              <a:off x="5245268" y="42600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2" name="pt1942"/>
            <p:cNvSpPr/>
            <p:nvPr/>
          </p:nvSpPr>
          <p:spPr>
            <a:xfrm>
              <a:off x="5197622" y="42736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3" name="pt1943"/>
            <p:cNvSpPr/>
            <p:nvPr/>
          </p:nvSpPr>
          <p:spPr>
            <a:xfrm>
              <a:off x="5169002" y="42762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4" name="pt1944"/>
            <p:cNvSpPr/>
            <p:nvPr/>
          </p:nvSpPr>
          <p:spPr>
            <a:xfrm>
              <a:off x="5220172" y="41563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5" name="pt1945"/>
            <p:cNvSpPr/>
            <p:nvPr/>
          </p:nvSpPr>
          <p:spPr>
            <a:xfrm>
              <a:off x="5063317" y="42768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6" name="pl1946"/>
            <p:cNvSpPr/>
            <p:nvPr/>
          </p:nvSpPr>
          <p:spPr>
            <a:xfrm>
              <a:off x="4825692" y="4045836"/>
              <a:ext cx="503258" cy="230296"/>
            </a:xfrm>
            <a:custGeom>
              <a:avLst/>
              <a:gdLst/>
              <a:ahLst/>
              <a:cxnLst/>
              <a:rect l="0" t="0" r="0" b="0"/>
              <a:pathLst>
                <a:path w="503258" h="230296">
                  <a:moveTo>
                    <a:pt x="0" y="0"/>
                  </a:moveTo>
                  <a:lnTo>
                    <a:pt x="5408" y="3479"/>
                  </a:lnTo>
                  <a:lnTo>
                    <a:pt x="19387" y="12348"/>
                  </a:lnTo>
                  <a:lnTo>
                    <a:pt x="36767" y="23263"/>
                  </a:lnTo>
                  <a:lnTo>
                    <a:pt x="260256" y="230296"/>
                  </a:lnTo>
                  <a:lnTo>
                    <a:pt x="267925" y="221137"/>
                  </a:lnTo>
                  <a:lnTo>
                    <a:pt x="282141" y="204071"/>
                  </a:lnTo>
                  <a:lnTo>
                    <a:pt x="300797" y="181615"/>
                  </a:lnTo>
                  <a:lnTo>
                    <a:pt x="304883" y="176719"/>
                  </a:lnTo>
                  <a:lnTo>
                    <a:pt x="313630" y="166300"/>
                  </a:lnTo>
                  <a:lnTo>
                    <a:pt x="324112" y="153977"/>
                  </a:lnTo>
                  <a:lnTo>
                    <a:pt x="332661" y="144119"/>
                  </a:lnTo>
                  <a:lnTo>
                    <a:pt x="333709" y="142924"/>
                  </a:lnTo>
                  <a:lnTo>
                    <a:pt x="335925" y="140398"/>
                  </a:lnTo>
                  <a:lnTo>
                    <a:pt x="363869" y="111068"/>
                  </a:lnTo>
                  <a:lnTo>
                    <a:pt x="364387" y="110549"/>
                  </a:lnTo>
                  <a:lnTo>
                    <a:pt x="365941" y="108991"/>
                  </a:lnTo>
                  <a:lnTo>
                    <a:pt x="368038" y="106888"/>
                  </a:lnTo>
                  <a:lnTo>
                    <a:pt x="373575" y="102759"/>
                  </a:lnTo>
                  <a:lnTo>
                    <a:pt x="374939" y="101825"/>
                  </a:lnTo>
                  <a:lnTo>
                    <a:pt x="377423" y="100125"/>
                  </a:lnTo>
                  <a:lnTo>
                    <a:pt x="383583" y="97451"/>
                  </a:lnTo>
                  <a:lnTo>
                    <a:pt x="389060" y="96831"/>
                  </a:lnTo>
                  <a:lnTo>
                    <a:pt x="394561" y="97198"/>
                  </a:lnTo>
                  <a:lnTo>
                    <a:pt x="409080" y="103220"/>
                  </a:lnTo>
                  <a:lnTo>
                    <a:pt x="417109" y="107594"/>
                  </a:lnTo>
                  <a:lnTo>
                    <a:pt x="417111" y="107597"/>
                  </a:lnTo>
                  <a:lnTo>
                    <a:pt x="420275" y="112279"/>
                  </a:lnTo>
                  <a:lnTo>
                    <a:pt x="420710" y="112922"/>
                  </a:lnTo>
                  <a:lnTo>
                    <a:pt x="421712" y="114406"/>
                  </a:lnTo>
                  <a:lnTo>
                    <a:pt x="429473" y="118744"/>
                  </a:lnTo>
                  <a:lnTo>
                    <a:pt x="430238" y="118829"/>
                  </a:lnTo>
                  <a:lnTo>
                    <a:pt x="431480" y="118969"/>
                  </a:lnTo>
                  <a:lnTo>
                    <a:pt x="432422" y="119075"/>
                  </a:lnTo>
                  <a:lnTo>
                    <a:pt x="433534" y="119199"/>
                  </a:lnTo>
                  <a:lnTo>
                    <a:pt x="434949" y="119544"/>
                  </a:lnTo>
                  <a:lnTo>
                    <a:pt x="438704" y="118605"/>
                  </a:lnTo>
                  <a:lnTo>
                    <a:pt x="442207" y="116170"/>
                  </a:lnTo>
                  <a:lnTo>
                    <a:pt x="443628" y="115182"/>
                  </a:lnTo>
                  <a:lnTo>
                    <a:pt x="443805" y="115005"/>
                  </a:lnTo>
                  <a:lnTo>
                    <a:pt x="447276" y="111562"/>
                  </a:lnTo>
                  <a:lnTo>
                    <a:pt x="459770" y="97447"/>
                  </a:lnTo>
                  <a:lnTo>
                    <a:pt x="461020" y="96007"/>
                  </a:lnTo>
                  <a:lnTo>
                    <a:pt x="469160" y="86568"/>
                  </a:lnTo>
                  <a:lnTo>
                    <a:pt x="475005" y="79645"/>
                  </a:lnTo>
                  <a:lnTo>
                    <a:pt x="501961" y="44874"/>
                  </a:lnTo>
                  <a:lnTo>
                    <a:pt x="503258" y="43047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7" name="pl1947"/>
            <p:cNvSpPr/>
            <p:nvPr/>
          </p:nvSpPr>
          <p:spPr>
            <a:xfrm>
              <a:off x="4805562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8" name="pt1948"/>
            <p:cNvSpPr/>
            <p:nvPr/>
          </p:nvSpPr>
          <p:spPr>
            <a:xfrm>
              <a:off x="5136770" y="4758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9" name="pt1949"/>
            <p:cNvSpPr/>
            <p:nvPr/>
          </p:nvSpPr>
          <p:spPr>
            <a:xfrm>
              <a:off x="5220170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0" name="pt1950"/>
            <p:cNvSpPr/>
            <p:nvPr/>
          </p:nvSpPr>
          <p:spPr>
            <a:xfrm>
              <a:off x="5278066" y="45204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1" name="pt1951"/>
            <p:cNvSpPr/>
            <p:nvPr/>
          </p:nvSpPr>
          <p:spPr>
            <a:xfrm>
              <a:off x="5238010" y="45868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2" name="pt1952"/>
            <p:cNvSpPr/>
            <p:nvPr/>
          </p:nvSpPr>
          <p:spPr>
            <a:xfrm>
              <a:off x="5212141" y="47418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3" name="pt1953"/>
            <p:cNvSpPr/>
            <p:nvPr/>
          </p:nvSpPr>
          <p:spPr>
            <a:xfrm>
              <a:off x="5236595" y="47021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4" name="pt1954"/>
            <p:cNvSpPr/>
            <p:nvPr/>
          </p:nvSpPr>
          <p:spPr>
            <a:xfrm>
              <a:off x="5223336" y="4654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5" name="pt1955"/>
            <p:cNvSpPr/>
            <p:nvPr/>
          </p:nvSpPr>
          <p:spPr>
            <a:xfrm>
              <a:off x="5127173" y="46847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6" name="pt1956"/>
            <p:cNvSpPr/>
            <p:nvPr/>
          </p:nvSpPr>
          <p:spPr>
            <a:xfrm>
              <a:off x="5241766" y="4606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7" name="pt1957"/>
            <p:cNvSpPr/>
            <p:nvPr/>
          </p:nvSpPr>
          <p:spPr>
            <a:xfrm>
              <a:off x="5085202" y="46800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8" name="pt1958"/>
            <p:cNvSpPr/>
            <p:nvPr/>
          </p:nvSpPr>
          <p:spPr>
            <a:xfrm>
              <a:off x="5246689" y="45347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9" name="pt1959"/>
            <p:cNvSpPr/>
            <p:nvPr/>
          </p:nvSpPr>
          <p:spPr>
            <a:xfrm>
              <a:off x="5250337" y="46925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0" name="pt1960"/>
            <p:cNvSpPr/>
            <p:nvPr/>
          </p:nvSpPr>
          <p:spPr>
            <a:xfrm>
              <a:off x="5224773" y="46429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1" name="pt1961"/>
            <p:cNvSpPr/>
            <p:nvPr/>
          </p:nvSpPr>
          <p:spPr>
            <a:xfrm>
              <a:off x="5135722" y="45279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2" name="pt1962"/>
            <p:cNvSpPr/>
            <p:nvPr/>
          </p:nvSpPr>
          <p:spPr>
            <a:xfrm>
              <a:off x="4839829" y="45706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3" name="pt1963"/>
            <p:cNvSpPr/>
            <p:nvPr/>
          </p:nvSpPr>
          <p:spPr>
            <a:xfrm>
              <a:off x="4822448" y="45506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4" name="pt1964"/>
            <p:cNvSpPr/>
            <p:nvPr/>
          </p:nvSpPr>
          <p:spPr>
            <a:xfrm>
              <a:off x="5305022" y="47859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5" name="pt1965"/>
            <p:cNvSpPr/>
            <p:nvPr/>
          </p:nvSpPr>
          <p:spPr>
            <a:xfrm>
              <a:off x="5235483" y="46132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6" name="pt1966"/>
            <p:cNvSpPr/>
            <p:nvPr/>
          </p:nvSpPr>
          <p:spPr>
            <a:xfrm>
              <a:off x="5262831" y="44557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7" name="pt1967"/>
            <p:cNvSpPr/>
            <p:nvPr/>
          </p:nvSpPr>
          <p:spPr>
            <a:xfrm>
              <a:off x="5180484" y="463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8" name="pt1968"/>
            <p:cNvSpPr/>
            <p:nvPr/>
          </p:nvSpPr>
          <p:spPr>
            <a:xfrm>
              <a:off x="5138986" y="46288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9" name="pt1969"/>
            <p:cNvSpPr/>
            <p:nvPr/>
          </p:nvSpPr>
          <p:spPr>
            <a:xfrm>
              <a:off x="5178000" y="4736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0" name="pt1970"/>
            <p:cNvSpPr/>
            <p:nvPr/>
          </p:nvSpPr>
          <p:spPr>
            <a:xfrm>
              <a:off x="5272221" y="465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1" name="pt1971"/>
            <p:cNvSpPr/>
            <p:nvPr/>
          </p:nvSpPr>
          <p:spPr>
            <a:xfrm>
              <a:off x="5233299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2" name="pt1972"/>
            <p:cNvSpPr/>
            <p:nvPr/>
          </p:nvSpPr>
          <p:spPr>
            <a:xfrm>
              <a:off x="5223771" y="46865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3" name="pt1973"/>
            <p:cNvSpPr/>
            <p:nvPr/>
          </p:nvSpPr>
          <p:spPr>
            <a:xfrm>
              <a:off x="5186644" y="46653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4" name="pt1974"/>
            <p:cNvSpPr/>
            <p:nvPr/>
          </p:nvSpPr>
          <p:spPr>
            <a:xfrm>
              <a:off x="5232534" y="4733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5" name="pt1975"/>
            <p:cNvSpPr/>
            <p:nvPr/>
          </p:nvSpPr>
          <p:spPr>
            <a:xfrm>
              <a:off x="5306319" y="47106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6" name="pt1976"/>
            <p:cNvSpPr/>
            <p:nvPr/>
          </p:nvSpPr>
          <p:spPr>
            <a:xfrm>
              <a:off x="4803061" y="4716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7" name="pt1977"/>
            <p:cNvSpPr/>
            <p:nvPr/>
          </p:nvSpPr>
          <p:spPr>
            <a:xfrm>
              <a:off x="4808469" y="46148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8" name="pt1978"/>
            <p:cNvSpPr/>
            <p:nvPr/>
          </p:nvSpPr>
          <p:spPr>
            <a:xfrm>
              <a:off x="5176636" y="46792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9" name="pt1979"/>
            <p:cNvSpPr/>
            <p:nvPr/>
          </p:nvSpPr>
          <p:spPr>
            <a:xfrm>
              <a:off x="5171099" y="46829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0" name="pt1980"/>
            <p:cNvSpPr/>
            <p:nvPr/>
          </p:nvSpPr>
          <p:spPr>
            <a:xfrm>
              <a:off x="5166931" y="47206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1" name="pt1981"/>
            <p:cNvSpPr/>
            <p:nvPr/>
          </p:nvSpPr>
          <p:spPr>
            <a:xfrm>
              <a:off x="5192121" y="46707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2" name="pt1982"/>
            <p:cNvSpPr/>
            <p:nvPr/>
          </p:nvSpPr>
          <p:spPr>
            <a:xfrm>
              <a:off x="5116692" y="46011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3" name="pt1983"/>
            <p:cNvSpPr/>
            <p:nvPr/>
          </p:nvSpPr>
          <p:spPr>
            <a:xfrm>
              <a:off x="5070986" y="45940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4" name="pt1984"/>
            <p:cNvSpPr/>
            <p:nvPr/>
          </p:nvSpPr>
          <p:spPr>
            <a:xfrm>
              <a:off x="5103858" y="46479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5" name="pt1985"/>
            <p:cNvSpPr/>
            <p:nvPr/>
          </p:nvSpPr>
          <p:spPr>
            <a:xfrm>
              <a:off x="5107944" y="4674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6" name="pt1986"/>
            <p:cNvSpPr/>
            <p:nvPr/>
          </p:nvSpPr>
          <p:spPr>
            <a:xfrm>
              <a:off x="5167448" y="46816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7" name="pt1987"/>
            <p:cNvSpPr/>
            <p:nvPr/>
          </p:nvSpPr>
          <p:spPr>
            <a:xfrm>
              <a:off x="5264081" y="45739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8" name="pt1988"/>
            <p:cNvSpPr/>
            <p:nvPr/>
          </p:nvSpPr>
          <p:spPr>
            <a:xfrm>
              <a:off x="5234541" y="46761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9" name="pt1989"/>
            <p:cNvSpPr/>
            <p:nvPr/>
          </p:nvSpPr>
          <p:spPr>
            <a:xfrm>
              <a:off x="5246866" y="47151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0" name="pt1990"/>
            <p:cNvSpPr/>
            <p:nvPr/>
          </p:nvSpPr>
          <p:spPr>
            <a:xfrm>
              <a:off x="5245268" y="46312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1" name="pt1991"/>
            <p:cNvSpPr/>
            <p:nvPr/>
          </p:nvSpPr>
          <p:spPr>
            <a:xfrm>
              <a:off x="5197622" y="46188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2" name="pt1992"/>
            <p:cNvSpPr/>
            <p:nvPr/>
          </p:nvSpPr>
          <p:spPr>
            <a:xfrm>
              <a:off x="5169002" y="47127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3" name="pt1993"/>
            <p:cNvSpPr/>
            <p:nvPr/>
          </p:nvSpPr>
          <p:spPr>
            <a:xfrm>
              <a:off x="5220172" y="46542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4" name="pt1994"/>
            <p:cNvSpPr/>
            <p:nvPr/>
          </p:nvSpPr>
          <p:spPr>
            <a:xfrm>
              <a:off x="5063317" y="46782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5" name="pl1995"/>
            <p:cNvSpPr/>
            <p:nvPr/>
          </p:nvSpPr>
          <p:spPr>
            <a:xfrm>
              <a:off x="4825692" y="4628705"/>
              <a:ext cx="503258" cy="75615"/>
            </a:xfrm>
            <a:custGeom>
              <a:avLst/>
              <a:gdLst/>
              <a:ahLst/>
              <a:cxnLst/>
              <a:rect l="0" t="0" r="0" b="0"/>
              <a:pathLst>
                <a:path w="503258" h="75615">
                  <a:moveTo>
                    <a:pt x="0" y="0"/>
                  </a:moveTo>
                  <a:lnTo>
                    <a:pt x="5408" y="820"/>
                  </a:lnTo>
                  <a:lnTo>
                    <a:pt x="19387" y="2963"/>
                  </a:lnTo>
                  <a:lnTo>
                    <a:pt x="36767" y="5634"/>
                  </a:lnTo>
                  <a:lnTo>
                    <a:pt x="260256" y="35072"/>
                  </a:lnTo>
                  <a:lnTo>
                    <a:pt x="267925" y="37541"/>
                  </a:lnTo>
                  <a:lnTo>
                    <a:pt x="282141" y="42197"/>
                  </a:lnTo>
                  <a:lnTo>
                    <a:pt x="300797" y="48447"/>
                  </a:lnTo>
                  <a:lnTo>
                    <a:pt x="304883" y="49817"/>
                  </a:lnTo>
                  <a:lnTo>
                    <a:pt x="313630" y="52719"/>
                  </a:lnTo>
                  <a:lnTo>
                    <a:pt x="324112" y="56080"/>
                  </a:lnTo>
                  <a:lnTo>
                    <a:pt x="332661" y="58730"/>
                  </a:lnTo>
                  <a:lnTo>
                    <a:pt x="333709" y="59053"/>
                  </a:lnTo>
                  <a:lnTo>
                    <a:pt x="335925" y="59734"/>
                  </a:lnTo>
                  <a:lnTo>
                    <a:pt x="363869" y="68776"/>
                  </a:lnTo>
                  <a:lnTo>
                    <a:pt x="364387" y="69021"/>
                  </a:lnTo>
                  <a:lnTo>
                    <a:pt x="365941" y="69758"/>
                  </a:lnTo>
                  <a:lnTo>
                    <a:pt x="368038" y="70753"/>
                  </a:lnTo>
                  <a:lnTo>
                    <a:pt x="373575" y="73139"/>
                  </a:lnTo>
                  <a:lnTo>
                    <a:pt x="374939" y="73676"/>
                  </a:lnTo>
                  <a:lnTo>
                    <a:pt x="377423" y="74653"/>
                  </a:lnTo>
                  <a:lnTo>
                    <a:pt x="383583" y="75615"/>
                  </a:lnTo>
                  <a:lnTo>
                    <a:pt x="389060" y="74387"/>
                  </a:lnTo>
                  <a:lnTo>
                    <a:pt x="394561" y="72183"/>
                  </a:lnTo>
                  <a:lnTo>
                    <a:pt x="409080" y="63249"/>
                  </a:lnTo>
                  <a:lnTo>
                    <a:pt x="417109" y="59497"/>
                  </a:lnTo>
                  <a:lnTo>
                    <a:pt x="417111" y="59496"/>
                  </a:lnTo>
                  <a:lnTo>
                    <a:pt x="420275" y="57957"/>
                  </a:lnTo>
                  <a:lnTo>
                    <a:pt x="420710" y="57745"/>
                  </a:lnTo>
                  <a:lnTo>
                    <a:pt x="421712" y="57258"/>
                  </a:lnTo>
                  <a:lnTo>
                    <a:pt x="429473" y="48894"/>
                  </a:lnTo>
                  <a:lnTo>
                    <a:pt x="430238" y="47930"/>
                  </a:lnTo>
                  <a:lnTo>
                    <a:pt x="431480" y="46365"/>
                  </a:lnTo>
                  <a:lnTo>
                    <a:pt x="432422" y="45178"/>
                  </a:lnTo>
                  <a:lnTo>
                    <a:pt x="433534" y="43776"/>
                  </a:lnTo>
                  <a:lnTo>
                    <a:pt x="434949" y="42123"/>
                  </a:lnTo>
                  <a:lnTo>
                    <a:pt x="438704" y="37774"/>
                  </a:lnTo>
                  <a:lnTo>
                    <a:pt x="442207" y="36637"/>
                  </a:lnTo>
                  <a:lnTo>
                    <a:pt x="443628" y="36175"/>
                  </a:lnTo>
                  <a:lnTo>
                    <a:pt x="443805" y="36216"/>
                  </a:lnTo>
                  <a:lnTo>
                    <a:pt x="447276" y="37014"/>
                  </a:lnTo>
                  <a:lnTo>
                    <a:pt x="459770" y="42230"/>
                  </a:lnTo>
                  <a:lnTo>
                    <a:pt x="461020" y="42708"/>
                  </a:lnTo>
                  <a:lnTo>
                    <a:pt x="469160" y="45448"/>
                  </a:lnTo>
                  <a:lnTo>
                    <a:pt x="475005" y="47126"/>
                  </a:lnTo>
                  <a:lnTo>
                    <a:pt x="501961" y="55782"/>
                  </a:lnTo>
                  <a:lnTo>
                    <a:pt x="503258" y="56368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6" name="pl1996"/>
            <p:cNvSpPr/>
            <p:nvPr/>
          </p:nvSpPr>
          <p:spPr>
            <a:xfrm>
              <a:off x="4805562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7" name="pt1997"/>
            <p:cNvSpPr/>
            <p:nvPr/>
          </p:nvSpPr>
          <p:spPr>
            <a:xfrm>
              <a:off x="5136770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8" name="pt1998"/>
            <p:cNvSpPr/>
            <p:nvPr/>
          </p:nvSpPr>
          <p:spPr>
            <a:xfrm>
              <a:off x="5220170" y="51511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9" name="pt1999"/>
            <p:cNvSpPr/>
            <p:nvPr/>
          </p:nvSpPr>
          <p:spPr>
            <a:xfrm>
              <a:off x="5278066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0" name="pt2000"/>
            <p:cNvSpPr/>
            <p:nvPr/>
          </p:nvSpPr>
          <p:spPr>
            <a:xfrm>
              <a:off x="5238010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1" name="pt2001"/>
            <p:cNvSpPr/>
            <p:nvPr/>
          </p:nvSpPr>
          <p:spPr>
            <a:xfrm>
              <a:off x="5212141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2" name="pt2002"/>
            <p:cNvSpPr/>
            <p:nvPr/>
          </p:nvSpPr>
          <p:spPr>
            <a:xfrm>
              <a:off x="5236595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3" name="pt2003"/>
            <p:cNvSpPr/>
            <p:nvPr/>
          </p:nvSpPr>
          <p:spPr>
            <a:xfrm>
              <a:off x="5223336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4" name="pt2004"/>
            <p:cNvSpPr/>
            <p:nvPr/>
          </p:nvSpPr>
          <p:spPr>
            <a:xfrm>
              <a:off x="5127173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5" name="pt2005"/>
            <p:cNvSpPr/>
            <p:nvPr/>
          </p:nvSpPr>
          <p:spPr>
            <a:xfrm>
              <a:off x="5241766" y="50421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6" name="pt2006"/>
            <p:cNvSpPr/>
            <p:nvPr/>
          </p:nvSpPr>
          <p:spPr>
            <a:xfrm>
              <a:off x="5085202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7" name="pt2007"/>
            <p:cNvSpPr/>
            <p:nvPr/>
          </p:nvSpPr>
          <p:spPr>
            <a:xfrm>
              <a:off x="5246689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8" name="pt2008"/>
            <p:cNvSpPr/>
            <p:nvPr/>
          </p:nvSpPr>
          <p:spPr>
            <a:xfrm>
              <a:off x="5250337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9" name="pt2009"/>
            <p:cNvSpPr/>
            <p:nvPr/>
          </p:nvSpPr>
          <p:spPr>
            <a:xfrm>
              <a:off x="5224773" y="50840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0" name="pt2010"/>
            <p:cNvSpPr/>
            <p:nvPr/>
          </p:nvSpPr>
          <p:spPr>
            <a:xfrm>
              <a:off x="5135722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1" name="pt2011"/>
            <p:cNvSpPr/>
            <p:nvPr/>
          </p:nvSpPr>
          <p:spPr>
            <a:xfrm>
              <a:off x="4839829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2" name="pt2012"/>
            <p:cNvSpPr/>
            <p:nvPr/>
          </p:nvSpPr>
          <p:spPr>
            <a:xfrm>
              <a:off x="4822448" y="52098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3" name="pt2013"/>
            <p:cNvSpPr/>
            <p:nvPr/>
          </p:nvSpPr>
          <p:spPr>
            <a:xfrm>
              <a:off x="5305022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4" name="pt2014"/>
            <p:cNvSpPr/>
            <p:nvPr/>
          </p:nvSpPr>
          <p:spPr>
            <a:xfrm>
              <a:off x="5235483" y="50504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5" name="pt2015"/>
            <p:cNvSpPr/>
            <p:nvPr/>
          </p:nvSpPr>
          <p:spPr>
            <a:xfrm>
              <a:off x="5262831" y="5134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6" name="pt2016"/>
            <p:cNvSpPr/>
            <p:nvPr/>
          </p:nvSpPr>
          <p:spPr>
            <a:xfrm>
              <a:off x="5180484" y="4941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7" name="pt2017"/>
            <p:cNvSpPr/>
            <p:nvPr/>
          </p:nvSpPr>
          <p:spPr>
            <a:xfrm>
              <a:off x="5138986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8" name="pt2018"/>
            <p:cNvSpPr/>
            <p:nvPr/>
          </p:nvSpPr>
          <p:spPr>
            <a:xfrm>
              <a:off x="5178000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9" name="pt2019"/>
            <p:cNvSpPr/>
            <p:nvPr/>
          </p:nvSpPr>
          <p:spPr>
            <a:xfrm>
              <a:off x="5272221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0" name="pt2020"/>
            <p:cNvSpPr/>
            <p:nvPr/>
          </p:nvSpPr>
          <p:spPr>
            <a:xfrm>
              <a:off x="5233299" y="49498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1" name="pt2021"/>
            <p:cNvSpPr/>
            <p:nvPr/>
          </p:nvSpPr>
          <p:spPr>
            <a:xfrm>
              <a:off x="5223771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2" name="pt2022"/>
            <p:cNvSpPr/>
            <p:nvPr/>
          </p:nvSpPr>
          <p:spPr>
            <a:xfrm>
              <a:off x="5186644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3" name="pt2023"/>
            <p:cNvSpPr/>
            <p:nvPr/>
          </p:nvSpPr>
          <p:spPr>
            <a:xfrm>
              <a:off x="5232534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4" name="pt2024"/>
            <p:cNvSpPr/>
            <p:nvPr/>
          </p:nvSpPr>
          <p:spPr>
            <a:xfrm>
              <a:off x="5306319" y="49917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5" name="pt2025"/>
            <p:cNvSpPr/>
            <p:nvPr/>
          </p:nvSpPr>
          <p:spPr>
            <a:xfrm>
              <a:off x="4803061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6" name="pt2026"/>
            <p:cNvSpPr/>
            <p:nvPr/>
          </p:nvSpPr>
          <p:spPr>
            <a:xfrm>
              <a:off x="4808469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7" name="pt2027"/>
            <p:cNvSpPr/>
            <p:nvPr/>
          </p:nvSpPr>
          <p:spPr>
            <a:xfrm>
              <a:off x="5176636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8" name="pt2028"/>
            <p:cNvSpPr/>
            <p:nvPr/>
          </p:nvSpPr>
          <p:spPr>
            <a:xfrm>
              <a:off x="5171099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9" name="pt2029"/>
            <p:cNvSpPr/>
            <p:nvPr/>
          </p:nvSpPr>
          <p:spPr>
            <a:xfrm>
              <a:off x="5166931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0" name="pt2030"/>
            <p:cNvSpPr/>
            <p:nvPr/>
          </p:nvSpPr>
          <p:spPr>
            <a:xfrm>
              <a:off x="5192121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1" name="pt2031"/>
            <p:cNvSpPr/>
            <p:nvPr/>
          </p:nvSpPr>
          <p:spPr>
            <a:xfrm>
              <a:off x="5116692" y="5193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2" name="pt2032"/>
            <p:cNvSpPr/>
            <p:nvPr/>
          </p:nvSpPr>
          <p:spPr>
            <a:xfrm>
              <a:off x="5070986" y="51679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3" name="pt2033"/>
            <p:cNvSpPr/>
            <p:nvPr/>
          </p:nvSpPr>
          <p:spPr>
            <a:xfrm>
              <a:off x="5103858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4" name="pt2034"/>
            <p:cNvSpPr/>
            <p:nvPr/>
          </p:nvSpPr>
          <p:spPr>
            <a:xfrm>
              <a:off x="5107944" y="51092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5" name="pt2035"/>
            <p:cNvSpPr/>
            <p:nvPr/>
          </p:nvSpPr>
          <p:spPr>
            <a:xfrm>
              <a:off x="5167448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6" name="pt2036"/>
            <p:cNvSpPr/>
            <p:nvPr/>
          </p:nvSpPr>
          <p:spPr>
            <a:xfrm>
              <a:off x="5264081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7" name="pt2037"/>
            <p:cNvSpPr/>
            <p:nvPr/>
          </p:nvSpPr>
          <p:spPr>
            <a:xfrm>
              <a:off x="5234541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8" name="pt2038"/>
            <p:cNvSpPr/>
            <p:nvPr/>
          </p:nvSpPr>
          <p:spPr>
            <a:xfrm>
              <a:off x="5246866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9" name="pt2039"/>
            <p:cNvSpPr/>
            <p:nvPr/>
          </p:nvSpPr>
          <p:spPr>
            <a:xfrm>
              <a:off x="5245268" y="52517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0" name="pt2040"/>
            <p:cNvSpPr/>
            <p:nvPr/>
          </p:nvSpPr>
          <p:spPr>
            <a:xfrm>
              <a:off x="5197622" y="5235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1" name="pt2041"/>
            <p:cNvSpPr/>
            <p:nvPr/>
          </p:nvSpPr>
          <p:spPr>
            <a:xfrm>
              <a:off x="5169002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2" name="pt2042"/>
            <p:cNvSpPr/>
            <p:nvPr/>
          </p:nvSpPr>
          <p:spPr>
            <a:xfrm>
              <a:off x="5220172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3" name="pt2043"/>
            <p:cNvSpPr/>
            <p:nvPr/>
          </p:nvSpPr>
          <p:spPr>
            <a:xfrm>
              <a:off x="5063317" y="50001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4" name="pl2044"/>
            <p:cNvSpPr/>
            <p:nvPr/>
          </p:nvSpPr>
          <p:spPr>
            <a:xfrm>
              <a:off x="4825692" y="5105889"/>
              <a:ext cx="503258" cy="82503"/>
            </a:xfrm>
            <a:custGeom>
              <a:avLst/>
              <a:gdLst/>
              <a:ahLst/>
              <a:cxnLst/>
              <a:rect l="0" t="0" r="0" b="0"/>
              <a:pathLst>
                <a:path w="503258" h="82503">
                  <a:moveTo>
                    <a:pt x="0" y="82503"/>
                  </a:moveTo>
                  <a:lnTo>
                    <a:pt x="5408" y="81618"/>
                  </a:lnTo>
                  <a:lnTo>
                    <a:pt x="19387" y="79311"/>
                  </a:lnTo>
                  <a:lnTo>
                    <a:pt x="36767" y="76459"/>
                  </a:lnTo>
                  <a:lnTo>
                    <a:pt x="260256" y="13348"/>
                  </a:lnTo>
                  <a:lnTo>
                    <a:pt x="267925" y="16306"/>
                  </a:lnTo>
                  <a:lnTo>
                    <a:pt x="282141" y="21552"/>
                  </a:lnTo>
                  <a:lnTo>
                    <a:pt x="300797" y="28333"/>
                  </a:lnTo>
                  <a:lnTo>
                    <a:pt x="304883" y="29876"/>
                  </a:lnTo>
                  <a:lnTo>
                    <a:pt x="313630" y="33309"/>
                  </a:lnTo>
                  <a:lnTo>
                    <a:pt x="324112" y="37606"/>
                  </a:lnTo>
                  <a:lnTo>
                    <a:pt x="332661" y="40992"/>
                  </a:lnTo>
                  <a:lnTo>
                    <a:pt x="333709" y="41356"/>
                  </a:lnTo>
                  <a:lnTo>
                    <a:pt x="335925" y="42126"/>
                  </a:lnTo>
                  <a:lnTo>
                    <a:pt x="363869" y="43428"/>
                  </a:lnTo>
                  <a:lnTo>
                    <a:pt x="364387" y="43479"/>
                  </a:lnTo>
                  <a:lnTo>
                    <a:pt x="365941" y="43634"/>
                  </a:lnTo>
                  <a:lnTo>
                    <a:pt x="368038" y="43843"/>
                  </a:lnTo>
                  <a:lnTo>
                    <a:pt x="373575" y="45679"/>
                  </a:lnTo>
                  <a:lnTo>
                    <a:pt x="374939" y="46370"/>
                  </a:lnTo>
                  <a:lnTo>
                    <a:pt x="377423" y="47627"/>
                  </a:lnTo>
                  <a:lnTo>
                    <a:pt x="383583" y="48052"/>
                  </a:lnTo>
                  <a:lnTo>
                    <a:pt x="389060" y="46110"/>
                  </a:lnTo>
                  <a:lnTo>
                    <a:pt x="394561" y="44393"/>
                  </a:lnTo>
                  <a:lnTo>
                    <a:pt x="409080" y="42421"/>
                  </a:lnTo>
                  <a:lnTo>
                    <a:pt x="417109" y="43528"/>
                  </a:lnTo>
                  <a:lnTo>
                    <a:pt x="417111" y="43529"/>
                  </a:lnTo>
                  <a:lnTo>
                    <a:pt x="420275" y="45386"/>
                  </a:lnTo>
                  <a:lnTo>
                    <a:pt x="420710" y="45641"/>
                  </a:lnTo>
                  <a:lnTo>
                    <a:pt x="421712" y="46229"/>
                  </a:lnTo>
                  <a:lnTo>
                    <a:pt x="429473" y="48007"/>
                  </a:lnTo>
                  <a:lnTo>
                    <a:pt x="430238" y="48208"/>
                  </a:lnTo>
                  <a:lnTo>
                    <a:pt x="431480" y="48536"/>
                  </a:lnTo>
                  <a:lnTo>
                    <a:pt x="432422" y="48784"/>
                  </a:lnTo>
                  <a:lnTo>
                    <a:pt x="433534" y="49077"/>
                  </a:lnTo>
                  <a:lnTo>
                    <a:pt x="434949" y="49429"/>
                  </a:lnTo>
                  <a:lnTo>
                    <a:pt x="438704" y="49897"/>
                  </a:lnTo>
                  <a:lnTo>
                    <a:pt x="442207" y="48387"/>
                  </a:lnTo>
                  <a:lnTo>
                    <a:pt x="443628" y="47775"/>
                  </a:lnTo>
                  <a:lnTo>
                    <a:pt x="443805" y="47635"/>
                  </a:lnTo>
                  <a:lnTo>
                    <a:pt x="447276" y="44905"/>
                  </a:lnTo>
                  <a:lnTo>
                    <a:pt x="459770" y="33957"/>
                  </a:lnTo>
                  <a:lnTo>
                    <a:pt x="461020" y="32916"/>
                  </a:lnTo>
                  <a:lnTo>
                    <a:pt x="469160" y="26433"/>
                  </a:lnTo>
                  <a:lnTo>
                    <a:pt x="475005" y="21978"/>
                  </a:lnTo>
                  <a:lnTo>
                    <a:pt x="501961" y="1110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5" name="pl2045"/>
            <p:cNvSpPr/>
            <p:nvPr/>
          </p:nvSpPr>
          <p:spPr>
            <a:xfrm>
              <a:off x="4805562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6" name="pt2046"/>
            <p:cNvSpPr/>
            <p:nvPr/>
          </p:nvSpPr>
          <p:spPr>
            <a:xfrm>
              <a:off x="5136770" y="58228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7" name="pt2047"/>
            <p:cNvSpPr/>
            <p:nvPr/>
          </p:nvSpPr>
          <p:spPr>
            <a:xfrm>
              <a:off x="5220170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8" name="pt2048"/>
            <p:cNvSpPr/>
            <p:nvPr/>
          </p:nvSpPr>
          <p:spPr>
            <a:xfrm>
              <a:off x="5278066" y="57407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9" name="pt2049"/>
            <p:cNvSpPr/>
            <p:nvPr/>
          </p:nvSpPr>
          <p:spPr>
            <a:xfrm>
              <a:off x="5238010" y="57561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0" name="pt2050"/>
            <p:cNvSpPr/>
            <p:nvPr/>
          </p:nvSpPr>
          <p:spPr>
            <a:xfrm>
              <a:off x="5212141" y="57663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1" name="pt2051"/>
            <p:cNvSpPr/>
            <p:nvPr/>
          </p:nvSpPr>
          <p:spPr>
            <a:xfrm>
              <a:off x="5236595" y="57253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2" name="pt2052"/>
            <p:cNvSpPr/>
            <p:nvPr/>
          </p:nvSpPr>
          <p:spPr>
            <a:xfrm>
              <a:off x="5223336" y="5702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3" name="pt2053"/>
            <p:cNvSpPr/>
            <p:nvPr/>
          </p:nvSpPr>
          <p:spPr>
            <a:xfrm>
              <a:off x="5127173" y="55301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4" name="pt2054"/>
            <p:cNvSpPr/>
            <p:nvPr/>
          </p:nvSpPr>
          <p:spPr>
            <a:xfrm>
              <a:off x="5241766" y="5486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5" name="pt2055"/>
            <p:cNvSpPr/>
            <p:nvPr/>
          </p:nvSpPr>
          <p:spPr>
            <a:xfrm>
              <a:off x="5085202" y="5568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6" name="pt2056"/>
            <p:cNvSpPr/>
            <p:nvPr/>
          </p:nvSpPr>
          <p:spPr>
            <a:xfrm>
              <a:off x="5246689" y="566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7" name="pt2057"/>
            <p:cNvSpPr/>
            <p:nvPr/>
          </p:nvSpPr>
          <p:spPr>
            <a:xfrm>
              <a:off x="5250337" y="54788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8" name="pt2058"/>
            <p:cNvSpPr/>
            <p:nvPr/>
          </p:nvSpPr>
          <p:spPr>
            <a:xfrm>
              <a:off x="5224773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9" name="pt2059"/>
            <p:cNvSpPr/>
            <p:nvPr/>
          </p:nvSpPr>
          <p:spPr>
            <a:xfrm>
              <a:off x="5135722" y="5635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0" name="pt2060"/>
            <p:cNvSpPr/>
            <p:nvPr/>
          </p:nvSpPr>
          <p:spPr>
            <a:xfrm>
              <a:off x="4839829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1" name="pt2061"/>
            <p:cNvSpPr/>
            <p:nvPr/>
          </p:nvSpPr>
          <p:spPr>
            <a:xfrm>
              <a:off x="4822448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2" name="pt2062"/>
            <p:cNvSpPr/>
            <p:nvPr/>
          </p:nvSpPr>
          <p:spPr>
            <a:xfrm>
              <a:off x="5305022" y="55917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3" name="pt2063"/>
            <p:cNvSpPr/>
            <p:nvPr/>
          </p:nvSpPr>
          <p:spPr>
            <a:xfrm>
              <a:off x="5235483" y="54634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4" name="pt2064"/>
            <p:cNvSpPr/>
            <p:nvPr/>
          </p:nvSpPr>
          <p:spPr>
            <a:xfrm>
              <a:off x="5262831" y="55121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5" name="pt2065"/>
            <p:cNvSpPr/>
            <p:nvPr/>
          </p:nvSpPr>
          <p:spPr>
            <a:xfrm>
              <a:off x="5180484" y="55635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6" name="pt2066"/>
            <p:cNvSpPr/>
            <p:nvPr/>
          </p:nvSpPr>
          <p:spPr>
            <a:xfrm>
              <a:off x="5138986" y="5445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7" name="pt2067"/>
            <p:cNvSpPr/>
            <p:nvPr/>
          </p:nvSpPr>
          <p:spPr>
            <a:xfrm>
              <a:off x="5178000" y="56097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8" name="pt2068"/>
            <p:cNvSpPr/>
            <p:nvPr/>
          </p:nvSpPr>
          <p:spPr>
            <a:xfrm>
              <a:off x="5272221" y="55943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9" name="pt2069"/>
            <p:cNvSpPr/>
            <p:nvPr/>
          </p:nvSpPr>
          <p:spPr>
            <a:xfrm>
              <a:off x="5233299" y="56020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0" name="pt2070"/>
            <p:cNvSpPr/>
            <p:nvPr/>
          </p:nvSpPr>
          <p:spPr>
            <a:xfrm>
              <a:off x="5223771" y="55250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1" name="pt2071"/>
            <p:cNvSpPr/>
            <p:nvPr/>
          </p:nvSpPr>
          <p:spPr>
            <a:xfrm>
              <a:off x="5186644" y="54608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2" name="pt2072"/>
            <p:cNvSpPr/>
            <p:nvPr/>
          </p:nvSpPr>
          <p:spPr>
            <a:xfrm>
              <a:off x="5232534" y="5614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3" name="pt2073"/>
            <p:cNvSpPr/>
            <p:nvPr/>
          </p:nvSpPr>
          <p:spPr>
            <a:xfrm>
              <a:off x="5306319" y="56200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4" name="pt2074"/>
            <p:cNvSpPr/>
            <p:nvPr/>
          </p:nvSpPr>
          <p:spPr>
            <a:xfrm>
              <a:off x="4803061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5" name="pt2075"/>
            <p:cNvSpPr/>
            <p:nvPr/>
          </p:nvSpPr>
          <p:spPr>
            <a:xfrm>
              <a:off x="4808469" y="5666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6" name="pt2076"/>
            <p:cNvSpPr/>
            <p:nvPr/>
          </p:nvSpPr>
          <p:spPr>
            <a:xfrm>
              <a:off x="5176636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7" name="pt2077"/>
            <p:cNvSpPr/>
            <p:nvPr/>
          </p:nvSpPr>
          <p:spPr>
            <a:xfrm>
              <a:off x="5171099" y="58305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8" name="pt2078"/>
            <p:cNvSpPr/>
            <p:nvPr/>
          </p:nvSpPr>
          <p:spPr>
            <a:xfrm>
              <a:off x="5166931" y="58434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9" name="pt2079"/>
            <p:cNvSpPr/>
            <p:nvPr/>
          </p:nvSpPr>
          <p:spPr>
            <a:xfrm>
              <a:off x="5192121" y="58999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0" name="pt2080"/>
            <p:cNvSpPr/>
            <p:nvPr/>
          </p:nvSpPr>
          <p:spPr>
            <a:xfrm>
              <a:off x="5116692" y="57971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1" name="pt2081"/>
            <p:cNvSpPr/>
            <p:nvPr/>
          </p:nvSpPr>
          <p:spPr>
            <a:xfrm>
              <a:off x="5070986" y="5866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2" name="pt2082"/>
            <p:cNvSpPr/>
            <p:nvPr/>
          </p:nvSpPr>
          <p:spPr>
            <a:xfrm>
              <a:off x="5103858" y="5686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3" name="pt2083"/>
            <p:cNvSpPr/>
            <p:nvPr/>
          </p:nvSpPr>
          <p:spPr>
            <a:xfrm>
              <a:off x="5107944" y="57535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4" name="pt2084"/>
            <p:cNvSpPr/>
            <p:nvPr/>
          </p:nvSpPr>
          <p:spPr>
            <a:xfrm>
              <a:off x="5167448" y="5833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5" name="pt2085"/>
            <p:cNvSpPr/>
            <p:nvPr/>
          </p:nvSpPr>
          <p:spPr>
            <a:xfrm>
              <a:off x="5264081" y="58357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6" name="pt2086"/>
            <p:cNvSpPr/>
            <p:nvPr/>
          </p:nvSpPr>
          <p:spPr>
            <a:xfrm>
              <a:off x="5234541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7" name="pt2087"/>
            <p:cNvSpPr/>
            <p:nvPr/>
          </p:nvSpPr>
          <p:spPr>
            <a:xfrm>
              <a:off x="5246866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8" name="pt2088"/>
            <p:cNvSpPr/>
            <p:nvPr/>
          </p:nvSpPr>
          <p:spPr>
            <a:xfrm>
              <a:off x="5245268" y="57124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9" name="pt2089"/>
            <p:cNvSpPr/>
            <p:nvPr/>
          </p:nvSpPr>
          <p:spPr>
            <a:xfrm>
              <a:off x="5197622" y="5707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0" name="pt2090"/>
            <p:cNvSpPr/>
            <p:nvPr/>
          </p:nvSpPr>
          <p:spPr>
            <a:xfrm>
              <a:off x="5169002" y="54325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1" name="pt2091"/>
            <p:cNvSpPr/>
            <p:nvPr/>
          </p:nvSpPr>
          <p:spPr>
            <a:xfrm>
              <a:off x="5220172" y="5581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2" name="pt2092"/>
            <p:cNvSpPr/>
            <p:nvPr/>
          </p:nvSpPr>
          <p:spPr>
            <a:xfrm>
              <a:off x="5063317" y="55455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3" name="pl2093"/>
            <p:cNvSpPr/>
            <p:nvPr/>
          </p:nvSpPr>
          <p:spPr>
            <a:xfrm>
              <a:off x="4825692" y="5646622"/>
              <a:ext cx="503258" cy="68421"/>
            </a:xfrm>
            <a:custGeom>
              <a:avLst/>
              <a:gdLst/>
              <a:ahLst/>
              <a:cxnLst/>
              <a:rect l="0" t="0" r="0" b="0"/>
              <a:pathLst>
                <a:path w="503258" h="68421">
                  <a:moveTo>
                    <a:pt x="0" y="48312"/>
                  </a:moveTo>
                  <a:lnTo>
                    <a:pt x="5408" y="48415"/>
                  </a:lnTo>
                  <a:lnTo>
                    <a:pt x="19387" y="48676"/>
                  </a:lnTo>
                  <a:lnTo>
                    <a:pt x="36767" y="49005"/>
                  </a:lnTo>
                  <a:lnTo>
                    <a:pt x="260256" y="41301"/>
                  </a:lnTo>
                  <a:lnTo>
                    <a:pt x="267925" y="43201"/>
                  </a:lnTo>
                  <a:lnTo>
                    <a:pt x="282141" y="46842"/>
                  </a:lnTo>
                  <a:lnTo>
                    <a:pt x="300797" y="51831"/>
                  </a:lnTo>
                  <a:lnTo>
                    <a:pt x="304883" y="52997"/>
                  </a:lnTo>
                  <a:lnTo>
                    <a:pt x="313630" y="55625"/>
                  </a:lnTo>
                  <a:lnTo>
                    <a:pt x="324112" y="58903"/>
                  </a:lnTo>
                  <a:lnTo>
                    <a:pt x="332661" y="61307"/>
                  </a:lnTo>
                  <a:lnTo>
                    <a:pt x="333709" y="61540"/>
                  </a:lnTo>
                  <a:lnTo>
                    <a:pt x="335925" y="62034"/>
                  </a:lnTo>
                  <a:lnTo>
                    <a:pt x="363869" y="61930"/>
                  </a:lnTo>
                  <a:lnTo>
                    <a:pt x="364387" y="61930"/>
                  </a:lnTo>
                  <a:lnTo>
                    <a:pt x="365941" y="61931"/>
                  </a:lnTo>
                  <a:lnTo>
                    <a:pt x="368038" y="61932"/>
                  </a:lnTo>
                  <a:lnTo>
                    <a:pt x="373575" y="63715"/>
                  </a:lnTo>
                  <a:lnTo>
                    <a:pt x="374939" y="64847"/>
                  </a:lnTo>
                  <a:lnTo>
                    <a:pt x="377423" y="66909"/>
                  </a:lnTo>
                  <a:lnTo>
                    <a:pt x="383583" y="68421"/>
                  </a:lnTo>
                  <a:lnTo>
                    <a:pt x="389060" y="64535"/>
                  </a:lnTo>
                  <a:lnTo>
                    <a:pt x="394561" y="59441"/>
                  </a:lnTo>
                  <a:lnTo>
                    <a:pt x="409080" y="43055"/>
                  </a:lnTo>
                  <a:lnTo>
                    <a:pt x="417109" y="36112"/>
                  </a:lnTo>
                  <a:lnTo>
                    <a:pt x="417111" y="36111"/>
                  </a:lnTo>
                  <a:lnTo>
                    <a:pt x="420275" y="34242"/>
                  </a:lnTo>
                  <a:lnTo>
                    <a:pt x="420710" y="33985"/>
                  </a:lnTo>
                  <a:lnTo>
                    <a:pt x="421712" y="33393"/>
                  </a:lnTo>
                  <a:lnTo>
                    <a:pt x="429473" y="27376"/>
                  </a:lnTo>
                  <a:lnTo>
                    <a:pt x="430238" y="27008"/>
                  </a:lnTo>
                  <a:lnTo>
                    <a:pt x="431480" y="26411"/>
                  </a:lnTo>
                  <a:lnTo>
                    <a:pt x="432422" y="25958"/>
                  </a:lnTo>
                  <a:lnTo>
                    <a:pt x="433534" y="25423"/>
                  </a:lnTo>
                  <a:lnTo>
                    <a:pt x="434949" y="24695"/>
                  </a:lnTo>
                  <a:lnTo>
                    <a:pt x="438704" y="23488"/>
                  </a:lnTo>
                  <a:lnTo>
                    <a:pt x="442207" y="22299"/>
                  </a:lnTo>
                  <a:lnTo>
                    <a:pt x="443628" y="21817"/>
                  </a:lnTo>
                  <a:lnTo>
                    <a:pt x="443805" y="21746"/>
                  </a:lnTo>
                  <a:lnTo>
                    <a:pt x="447276" y="20353"/>
                  </a:lnTo>
                  <a:lnTo>
                    <a:pt x="459770" y="14830"/>
                  </a:lnTo>
                  <a:lnTo>
                    <a:pt x="461020" y="14291"/>
                  </a:lnTo>
                  <a:lnTo>
                    <a:pt x="469160" y="10985"/>
                  </a:lnTo>
                  <a:lnTo>
                    <a:pt x="475005" y="8831"/>
                  </a:lnTo>
                  <a:lnTo>
                    <a:pt x="501961" y="396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4" name="pl2094"/>
            <p:cNvSpPr/>
            <p:nvPr/>
          </p:nvSpPr>
          <p:spPr>
            <a:xfrm>
              <a:off x="4805562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5" name="pl2095"/>
            <p:cNvSpPr/>
            <p:nvPr/>
          </p:nvSpPr>
          <p:spPr>
            <a:xfrm>
              <a:off x="4822328" y="6499021"/>
              <a:ext cx="475837" cy="0"/>
            </a:xfrm>
            <a:custGeom>
              <a:avLst/>
              <a:gdLst/>
              <a:ahLst/>
              <a:cxnLst/>
              <a:rect l="0" t="0" r="0" b="0"/>
              <a:pathLst>
                <a:path w="475837">
                  <a:moveTo>
                    <a:pt x="0" y="0"/>
                  </a:moveTo>
                  <a:lnTo>
                    <a:pt x="475837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6" name="pl2096"/>
            <p:cNvSpPr/>
            <p:nvPr/>
          </p:nvSpPr>
          <p:spPr>
            <a:xfrm>
              <a:off x="4822328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7" name="pl2097"/>
            <p:cNvSpPr/>
            <p:nvPr/>
          </p:nvSpPr>
          <p:spPr>
            <a:xfrm>
              <a:off x="4901634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8" name="pl2098"/>
            <p:cNvSpPr/>
            <p:nvPr/>
          </p:nvSpPr>
          <p:spPr>
            <a:xfrm>
              <a:off x="4980940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9" name="pl2099"/>
            <p:cNvSpPr/>
            <p:nvPr/>
          </p:nvSpPr>
          <p:spPr>
            <a:xfrm>
              <a:off x="5060247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0" name="pl2100"/>
            <p:cNvSpPr/>
            <p:nvPr/>
          </p:nvSpPr>
          <p:spPr>
            <a:xfrm>
              <a:off x="5139553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1" name="pl2101"/>
            <p:cNvSpPr/>
            <p:nvPr/>
          </p:nvSpPr>
          <p:spPr>
            <a:xfrm>
              <a:off x="5218859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2" name="pl2102"/>
            <p:cNvSpPr/>
            <p:nvPr/>
          </p:nvSpPr>
          <p:spPr>
            <a:xfrm>
              <a:off x="5298166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3" name="tx2103"/>
            <p:cNvSpPr/>
            <p:nvPr/>
          </p:nvSpPr>
          <p:spPr>
            <a:xfrm>
              <a:off x="4794358" y="6642760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2104" name="tx2104"/>
            <p:cNvSpPr/>
            <p:nvPr/>
          </p:nvSpPr>
          <p:spPr>
            <a:xfrm>
              <a:off x="4976337" y="6642760"/>
              <a:ext cx="16782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150</a:t>
              </a:r>
            </a:p>
          </p:txBody>
        </p:sp>
        <p:sp>
          <p:nvSpPr>
            <p:cNvPr id="2105" name="pt2105"/>
            <p:cNvSpPr/>
            <p:nvPr/>
          </p:nvSpPr>
          <p:spPr>
            <a:xfrm>
              <a:off x="5136770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6" name="pt2106"/>
            <p:cNvSpPr/>
            <p:nvPr/>
          </p:nvSpPr>
          <p:spPr>
            <a:xfrm>
              <a:off x="5220170" y="5970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7" name="pt2107"/>
            <p:cNvSpPr/>
            <p:nvPr/>
          </p:nvSpPr>
          <p:spPr>
            <a:xfrm>
              <a:off x="5278066" y="60700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8" name="pt2108"/>
            <p:cNvSpPr/>
            <p:nvPr/>
          </p:nvSpPr>
          <p:spPr>
            <a:xfrm>
              <a:off x="5238010" y="6324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9" name="pt2109"/>
            <p:cNvSpPr/>
            <p:nvPr/>
          </p:nvSpPr>
          <p:spPr>
            <a:xfrm>
              <a:off x="5212141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0" name="pt2110"/>
            <p:cNvSpPr/>
            <p:nvPr/>
          </p:nvSpPr>
          <p:spPr>
            <a:xfrm>
              <a:off x="5236595" y="60779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1" name="pt2111"/>
            <p:cNvSpPr/>
            <p:nvPr/>
          </p:nvSpPr>
          <p:spPr>
            <a:xfrm>
              <a:off x="5223336" y="61490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2" name="pt2112"/>
            <p:cNvSpPr/>
            <p:nvPr/>
          </p:nvSpPr>
          <p:spPr>
            <a:xfrm>
              <a:off x="5127173" y="60891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3" name="pt2113"/>
            <p:cNvSpPr/>
            <p:nvPr/>
          </p:nvSpPr>
          <p:spPr>
            <a:xfrm>
              <a:off x="5241766" y="62043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4" name="pt2114"/>
            <p:cNvSpPr/>
            <p:nvPr/>
          </p:nvSpPr>
          <p:spPr>
            <a:xfrm>
              <a:off x="5085202" y="61700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5" name="pt2115"/>
            <p:cNvSpPr/>
            <p:nvPr/>
          </p:nvSpPr>
          <p:spPr>
            <a:xfrm>
              <a:off x="5246689" y="61582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6" name="pt2116"/>
            <p:cNvSpPr/>
            <p:nvPr/>
          </p:nvSpPr>
          <p:spPr>
            <a:xfrm>
              <a:off x="5250337" y="6202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7" name="pt2117"/>
            <p:cNvSpPr/>
            <p:nvPr/>
          </p:nvSpPr>
          <p:spPr>
            <a:xfrm>
              <a:off x="5224773" y="6124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8" name="pt2118"/>
            <p:cNvSpPr/>
            <p:nvPr/>
          </p:nvSpPr>
          <p:spPr>
            <a:xfrm>
              <a:off x="5135722" y="60391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9" name="pt2119"/>
            <p:cNvSpPr/>
            <p:nvPr/>
          </p:nvSpPr>
          <p:spPr>
            <a:xfrm>
              <a:off x="4839829" y="6147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0" name="pt2120"/>
            <p:cNvSpPr/>
            <p:nvPr/>
          </p:nvSpPr>
          <p:spPr>
            <a:xfrm>
              <a:off x="4822448" y="60424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1" name="pt2121"/>
            <p:cNvSpPr/>
            <p:nvPr/>
          </p:nvSpPr>
          <p:spPr>
            <a:xfrm>
              <a:off x="5305022" y="60082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2" name="pt2122"/>
            <p:cNvSpPr/>
            <p:nvPr/>
          </p:nvSpPr>
          <p:spPr>
            <a:xfrm>
              <a:off x="5235483" y="62602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3" name="pt2123"/>
            <p:cNvSpPr/>
            <p:nvPr/>
          </p:nvSpPr>
          <p:spPr>
            <a:xfrm>
              <a:off x="5262831" y="6108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4" name="pt2124"/>
            <p:cNvSpPr/>
            <p:nvPr/>
          </p:nvSpPr>
          <p:spPr>
            <a:xfrm>
              <a:off x="5180484" y="6072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5" name="pt2125"/>
            <p:cNvSpPr/>
            <p:nvPr/>
          </p:nvSpPr>
          <p:spPr>
            <a:xfrm>
              <a:off x="5138986" y="631087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6" name="pt2126"/>
            <p:cNvSpPr/>
            <p:nvPr/>
          </p:nvSpPr>
          <p:spPr>
            <a:xfrm>
              <a:off x="5178000" y="61562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7" name="pt2127"/>
            <p:cNvSpPr/>
            <p:nvPr/>
          </p:nvSpPr>
          <p:spPr>
            <a:xfrm>
              <a:off x="5272221" y="60404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8" name="pt2128"/>
            <p:cNvSpPr/>
            <p:nvPr/>
          </p:nvSpPr>
          <p:spPr>
            <a:xfrm>
              <a:off x="5233299" y="60483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9" name="pt2129"/>
            <p:cNvSpPr/>
            <p:nvPr/>
          </p:nvSpPr>
          <p:spPr>
            <a:xfrm>
              <a:off x="5223771" y="6116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0" name="pt2130"/>
            <p:cNvSpPr/>
            <p:nvPr/>
          </p:nvSpPr>
          <p:spPr>
            <a:xfrm>
              <a:off x="5186644" y="61746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1" name="pt2131"/>
            <p:cNvSpPr/>
            <p:nvPr/>
          </p:nvSpPr>
          <p:spPr>
            <a:xfrm>
              <a:off x="5232534" y="6012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2" name="pt2132"/>
            <p:cNvSpPr/>
            <p:nvPr/>
          </p:nvSpPr>
          <p:spPr>
            <a:xfrm>
              <a:off x="5306319" y="61793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3" name="pt2133"/>
            <p:cNvSpPr/>
            <p:nvPr/>
          </p:nvSpPr>
          <p:spPr>
            <a:xfrm>
              <a:off x="4803061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4" name="pt2134"/>
            <p:cNvSpPr/>
            <p:nvPr/>
          </p:nvSpPr>
          <p:spPr>
            <a:xfrm>
              <a:off x="4808469" y="6029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5" name="pt2135"/>
            <p:cNvSpPr/>
            <p:nvPr/>
          </p:nvSpPr>
          <p:spPr>
            <a:xfrm>
              <a:off x="5176636" y="63588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6" name="pt2136"/>
            <p:cNvSpPr/>
            <p:nvPr/>
          </p:nvSpPr>
          <p:spPr>
            <a:xfrm>
              <a:off x="5171099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7" name="pt2137"/>
            <p:cNvSpPr/>
            <p:nvPr/>
          </p:nvSpPr>
          <p:spPr>
            <a:xfrm>
              <a:off x="5166931" y="64299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8" name="pt2138"/>
            <p:cNvSpPr/>
            <p:nvPr/>
          </p:nvSpPr>
          <p:spPr>
            <a:xfrm>
              <a:off x="5192121" y="6455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9" name="pt2139"/>
            <p:cNvSpPr/>
            <p:nvPr/>
          </p:nvSpPr>
          <p:spPr>
            <a:xfrm>
              <a:off x="5116692" y="6165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0" name="pt2140"/>
            <p:cNvSpPr/>
            <p:nvPr/>
          </p:nvSpPr>
          <p:spPr>
            <a:xfrm>
              <a:off x="5070986" y="61536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1" name="pt2141"/>
            <p:cNvSpPr/>
            <p:nvPr/>
          </p:nvSpPr>
          <p:spPr>
            <a:xfrm>
              <a:off x="5103858" y="61010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2" name="pt2142"/>
            <p:cNvSpPr/>
            <p:nvPr/>
          </p:nvSpPr>
          <p:spPr>
            <a:xfrm>
              <a:off x="5107944" y="6053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3" name="pt2143"/>
            <p:cNvSpPr/>
            <p:nvPr/>
          </p:nvSpPr>
          <p:spPr>
            <a:xfrm>
              <a:off x="5167448" y="6255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4" name="pt2144"/>
            <p:cNvSpPr/>
            <p:nvPr/>
          </p:nvSpPr>
          <p:spPr>
            <a:xfrm>
              <a:off x="5264081" y="62089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5" name="pt2145"/>
            <p:cNvSpPr/>
            <p:nvPr/>
          </p:nvSpPr>
          <p:spPr>
            <a:xfrm>
              <a:off x="5234541" y="61885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6" name="pt2146"/>
            <p:cNvSpPr/>
            <p:nvPr/>
          </p:nvSpPr>
          <p:spPr>
            <a:xfrm>
              <a:off x="5246866" y="63187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7" name="pt2147"/>
            <p:cNvSpPr/>
            <p:nvPr/>
          </p:nvSpPr>
          <p:spPr>
            <a:xfrm>
              <a:off x="5245268" y="6213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8" name="pt2148"/>
            <p:cNvSpPr/>
            <p:nvPr/>
          </p:nvSpPr>
          <p:spPr>
            <a:xfrm>
              <a:off x="5197622" y="64042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9" name="pt2149"/>
            <p:cNvSpPr/>
            <p:nvPr/>
          </p:nvSpPr>
          <p:spPr>
            <a:xfrm>
              <a:off x="5169002" y="62168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0" name="pt2150"/>
            <p:cNvSpPr/>
            <p:nvPr/>
          </p:nvSpPr>
          <p:spPr>
            <a:xfrm>
              <a:off x="5220172" y="6101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1" name="pt2151"/>
            <p:cNvSpPr/>
            <p:nvPr/>
          </p:nvSpPr>
          <p:spPr>
            <a:xfrm>
              <a:off x="5063317" y="61233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2" name="pl2152"/>
            <p:cNvSpPr/>
            <p:nvPr/>
          </p:nvSpPr>
          <p:spPr>
            <a:xfrm>
              <a:off x="4825692" y="6093615"/>
              <a:ext cx="503258" cy="146707"/>
            </a:xfrm>
            <a:custGeom>
              <a:avLst/>
              <a:gdLst/>
              <a:ahLst/>
              <a:cxnLst/>
              <a:rect l="0" t="0" r="0" b="0"/>
              <a:pathLst>
                <a:path w="503258" h="146707">
                  <a:moveTo>
                    <a:pt x="0" y="0"/>
                  </a:moveTo>
                  <a:lnTo>
                    <a:pt x="5408" y="1278"/>
                  </a:lnTo>
                  <a:lnTo>
                    <a:pt x="19387" y="4573"/>
                  </a:lnTo>
                  <a:lnTo>
                    <a:pt x="36767" y="8668"/>
                  </a:lnTo>
                  <a:lnTo>
                    <a:pt x="260256" y="26664"/>
                  </a:lnTo>
                  <a:lnTo>
                    <a:pt x="267925" y="33445"/>
                  </a:lnTo>
                  <a:lnTo>
                    <a:pt x="282141" y="46968"/>
                  </a:lnTo>
                  <a:lnTo>
                    <a:pt x="300797" y="66065"/>
                  </a:lnTo>
                  <a:lnTo>
                    <a:pt x="304883" y="70298"/>
                  </a:lnTo>
                  <a:lnTo>
                    <a:pt x="313630" y="79200"/>
                  </a:lnTo>
                  <a:lnTo>
                    <a:pt x="324112" y="89277"/>
                  </a:lnTo>
                  <a:lnTo>
                    <a:pt x="332661" y="96695"/>
                  </a:lnTo>
                  <a:lnTo>
                    <a:pt x="333709" y="97547"/>
                  </a:lnTo>
                  <a:lnTo>
                    <a:pt x="335925" y="99345"/>
                  </a:lnTo>
                  <a:lnTo>
                    <a:pt x="363869" y="125846"/>
                  </a:lnTo>
                  <a:lnTo>
                    <a:pt x="364387" y="126698"/>
                  </a:lnTo>
                  <a:lnTo>
                    <a:pt x="365941" y="129259"/>
                  </a:lnTo>
                  <a:lnTo>
                    <a:pt x="368038" y="132714"/>
                  </a:lnTo>
                  <a:lnTo>
                    <a:pt x="373575" y="139598"/>
                  </a:lnTo>
                  <a:lnTo>
                    <a:pt x="374939" y="141646"/>
                  </a:lnTo>
                  <a:lnTo>
                    <a:pt x="377423" y="145375"/>
                  </a:lnTo>
                  <a:lnTo>
                    <a:pt x="383583" y="146707"/>
                  </a:lnTo>
                  <a:lnTo>
                    <a:pt x="389060" y="139842"/>
                  </a:lnTo>
                  <a:lnTo>
                    <a:pt x="394561" y="131675"/>
                  </a:lnTo>
                  <a:lnTo>
                    <a:pt x="409080" y="110192"/>
                  </a:lnTo>
                  <a:lnTo>
                    <a:pt x="417109" y="93592"/>
                  </a:lnTo>
                  <a:lnTo>
                    <a:pt x="417111" y="93590"/>
                  </a:lnTo>
                  <a:lnTo>
                    <a:pt x="420275" y="90041"/>
                  </a:lnTo>
                  <a:lnTo>
                    <a:pt x="420710" y="89554"/>
                  </a:lnTo>
                  <a:lnTo>
                    <a:pt x="421712" y="88430"/>
                  </a:lnTo>
                  <a:lnTo>
                    <a:pt x="429473" y="85673"/>
                  </a:lnTo>
                  <a:lnTo>
                    <a:pt x="430238" y="85195"/>
                  </a:lnTo>
                  <a:lnTo>
                    <a:pt x="431480" y="84419"/>
                  </a:lnTo>
                  <a:lnTo>
                    <a:pt x="432422" y="83830"/>
                  </a:lnTo>
                  <a:lnTo>
                    <a:pt x="433534" y="83135"/>
                  </a:lnTo>
                  <a:lnTo>
                    <a:pt x="434949" y="82116"/>
                  </a:lnTo>
                  <a:lnTo>
                    <a:pt x="438704" y="79593"/>
                  </a:lnTo>
                  <a:lnTo>
                    <a:pt x="442207" y="76893"/>
                  </a:lnTo>
                  <a:lnTo>
                    <a:pt x="443628" y="75797"/>
                  </a:lnTo>
                  <a:lnTo>
                    <a:pt x="443805" y="75661"/>
                  </a:lnTo>
                  <a:lnTo>
                    <a:pt x="447276" y="72997"/>
                  </a:lnTo>
                  <a:lnTo>
                    <a:pt x="459770" y="64200"/>
                  </a:lnTo>
                  <a:lnTo>
                    <a:pt x="461020" y="63348"/>
                  </a:lnTo>
                  <a:lnTo>
                    <a:pt x="469160" y="57705"/>
                  </a:lnTo>
                  <a:lnTo>
                    <a:pt x="475005" y="53429"/>
                  </a:lnTo>
                  <a:lnTo>
                    <a:pt x="501961" y="30753"/>
                  </a:lnTo>
                  <a:lnTo>
                    <a:pt x="503258" y="29558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3" name="pl2153"/>
            <p:cNvSpPr/>
            <p:nvPr/>
          </p:nvSpPr>
          <p:spPr>
            <a:xfrm>
              <a:off x="5349081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4" name="pl2154"/>
            <p:cNvSpPr/>
            <p:nvPr/>
          </p:nvSpPr>
          <p:spPr>
            <a:xfrm>
              <a:off x="5357446" y="1063828"/>
              <a:ext cx="502806" cy="0"/>
            </a:xfrm>
            <a:custGeom>
              <a:avLst/>
              <a:gdLst/>
              <a:ahLst/>
              <a:cxnLst/>
              <a:rect l="0" t="0" r="0" b="0"/>
              <a:pathLst>
                <a:path w="502806">
                  <a:moveTo>
                    <a:pt x="0" y="0"/>
                  </a:moveTo>
                  <a:lnTo>
                    <a:pt x="502806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5" name="pl2155"/>
            <p:cNvSpPr/>
            <p:nvPr/>
          </p:nvSpPr>
          <p:spPr>
            <a:xfrm>
              <a:off x="5357446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6" name="pl2156"/>
            <p:cNvSpPr/>
            <p:nvPr/>
          </p:nvSpPr>
          <p:spPr>
            <a:xfrm>
              <a:off x="5458007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7" name="pl2157"/>
            <p:cNvSpPr/>
            <p:nvPr/>
          </p:nvSpPr>
          <p:spPr>
            <a:xfrm>
              <a:off x="5558568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8" name="pl2158"/>
            <p:cNvSpPr/>
            <p:nvPr/>
          </p:nvSpPr>
          <p:spPr>
            <a:xfrm>
              <a:off x="5659129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9" name="pl2159"/>
            <p:cNvSpPr/>
            <p:nvPr/>
          </p:nvSpPr>
          <p:spPr>
            <a:xfrm>
              <a:off x="5759691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0" name="pl2160"/>
            <p:cNvSpPr/>
            <p:nvPr/>
          </p:nvSpPr>
          <p:spPr>
            <a:xfrm>
              <a:off x="5860252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1" name="tx2161"/>
            <p:cNvSpPr/>
            <p:nvPr/>
          </p:nvSpPr>
          <p:spPr>
            <a:xfrm>
              <a:off x="5273536" y="845415"/>
              <a:ext cx="16782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320</a:t>
              </a:r>
            </a:p>
          </p:txBody>
        </p:sp>
        <p:sp>
          <p:nvSpPr>
            <p:cNvPr id="2162" name="tx2162"/>
            <p:cNvSpPr/>
            <p:nvPr/>
          </p:nvSpPr>
          <p:spPr>
            <a:xfrm>
              <a:off x="5575219" y="845415"/>
              <a:ext cx="16782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380</a:t>
              </a:r>
            </a:p>
          </p:txBody>
        </p:sp>
        <p:sp>
          <p:nvSpPr>
            <p:cNvPr id="2163" name="tx2163"/>
            <p:cNvSpPr/>
            <p:nvPr/>
          </p:nvSpPr>
          <p:spPr>
            <a:xfrm>
              <a:off x="5540274" y="1311268"/>
              <a:ext cx="161132" cy="4706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0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0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0.079</a:t>
              </a:r>
            </a:p>
          </p:txBody>
        </p:sp>
        <p:sp>
          <p:nvSpPr>
            <p:cNvPr id="2164" name="tx2164"/>
            <p:cNvSpPr/>
            <p:nvPr/>
          </p:nvSpPr>
          <p:spPr>
            <a:xfrm>
              <a:off x="5753193" y="1172532"/>
              <a:ext cx="61407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4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165" name="pl2165"/>
            <p:cNvSpPr/>
            <p:nvPr/>
          </p:nvSpPr>
          <p:spPr>
            <a:xfrm>
              <a:off x="5349081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6" name="tx2166"/>
            <p:cNvSpPr/>
            <p:nvPr/>
          </p:nvSpPr>
          <p:spPr>
            <a:xfrm>
              <a:off x="5519174" y="1839649"/>
              <a:ext cx="203333" cy="7636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2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2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0.18</a:t>
              </a:r>
            </a:p>
          </p:txBody>
        </p:sp>
        <p:sp>
          <p:nvSpPr>
            <p:cNvPr id="2167" name="tx2167"/>
            <p:cNvSpPr/>
            <p:nvPr/>
          </p:nvSpPr>
          <p:spPr>
            <a:xfrm>
              <a:off x="5744420" y="1716051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168" name="pl2168"/>
            <p:cNvSpPr/>
            <p:nvPr/>
          </p:nvSpPr>
          <p:spPr>
            <a:xfrm>
              <a:off x="5349081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9" name="tx2169"/>
            <p:cNvSpPr/>
            <p:nvPr/>
          </p:nvSpPr>
          <p:spPr>
            <a:xfrm>
              <a:off x="5541363" y="2396287"/>
              <a:ext cx="158955" cy="5097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4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49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-0.08</a:t>
              </a:r>
            </a:p>
          </p:txBody>
        </p:sp>
        <p:sp>
          <p:nvSpPr>
            <p:cNvPr id="2170" name="tx2170"/>
            <p:cNvSpPr/>
            <p:nvPr/>
          </p:nvSpPr>
          <p:spPr>
            <a:xfrm>
              <a:off x="5750736" y="2259570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171" name="pl2171"/>
            <p:cNvSpPr/>
            <p:nvPr/>
          </p:nvSpPr>
          <p:spPr>
            <a:xfrm>
              <a:off x="5349081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2" name="tx2172"/>
            <p:cNvSpPr/>
            <p:nvPr/>
          </p:nvSpPr>
          <p:spPr>
            <a:xfrm>
              <a:off x="5539318" y="2941490"/>
              <a:ext cx="163044" cy="476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1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1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0.083</a:t>
              </a:r>
            </a:p>
          </p:txBody>
        </p:sp>
        <p:sp>
          <p:nvSpPr>
            <p:cNvPr id="2173" name="tx2173"/>
            <p:cNvSpPr/>
            <p:nvPr/>
          </p:nvSpPr>
          <p:spPr>
            <a:xfrm>
              <a:off x="5753193" y="2803090"/>
              <a:ext cx="61407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4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174" name="pl2174"/>
            <p:cNvSpPr/>
            <p:nvPr/>
          </p:nvSpPr>
          <p:spPr>
            <a:xfrm>
              <a:off x="5349081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5" name="tx2175"/>
            <p:cNvSpPr/>
            <p:nvPr/>
          </p:nvSpPr>
          <p:spPr>
            <a:xfrm>
              <a:off x="5544664" y="3489332"/>
              <a:ext cx="152353" cy="3930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2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2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-0.063</a:t>
              </a:r>
            </a:p>
          </p:txBody>
        </p:sp>
        <p:sp>
          <p:nvSpPr>
            <p:cNvPr id="2176" name="tx2176"/>
            <p:cNvSpPr/>
            <p:nvPr/>
          </p:nvSpPr>
          <p:spPr>
            <a:xfrm>
              <a:off x="5757155" y="3346609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177" name="pl2177"/>
            <p:cNvSpPr/>
            <p:nvPr/>
          </p:nvSpPr>
          <p:spPr>
            <a:xfrm>
              <a:off x="5349081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8" name="tx2178"/>
            <p:cNvSpPr/>
            <p:nvPr/>
          </p:nvSpPr>
          <p:spPr>
            <a:xfrm>
              <a:off x="5595695" y="4731449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2179" name="tx2179"/>
            <p:cNvSpPr/>
            <p:nvPr/>
          </p:nvSpPr>
          <p:spPr>
            <a:xfrm rot="-5400000">
              <a:off x="4748557" y="4006600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2180" name="rc2180"/>
            <p:cNvSpPr/>
            <p:nvPr/>
          </p:nvSpPr>
          <p:spPr>
            <a:xfrm>
              <a:off x="5369211" y="3801555"/>
              <a:ext cx="83876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1" name="rc2181"/>
            <p:cNvSpPr/>
            <p:nvPr/>
          </p:nvSpPr>
          <p:spPr>
            <a:xfrm>
              <a:off x="5453088" y="4121810"/>
              <a:ext cx="83876" cy="18300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2" name="rc2182"/>
            <p:cNvSpPr/>
            <p:nvPr/>
          </p:nvSpPr>
          <p:spPr>
            <a:xfrm>
              <a:off x="5536964" y="4121810"/>
              <a:ext cx="83876" cy="18300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3" name="rc2183"/>
            <p:cNvSpPr/>
            <p:nvPr/>
          </p:nvSpPr>
          <p:spPr>
            <a:xfrm>
              <a:off x="5620841" y="4213312"/>
              <a:ext cx="83876" cy="9150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4" name="rc2184"/>
            <p:cNvSpPr/>
            <p:nvPr/>
          </p:nvSpPr>
          <p:spPr>
            <a:xfrm>
              <a:off x="5704717" y="4213312"/>
              <a:ext cx="83876" cy="9150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5" name="rc2185"/>
            <p:cNvSpPr/>
            <p:nvPr/>
          </p:nvSpPr>
          <p:spPr>
            <a:xfrm>
              <a:off x="5788594" y="4281938"/>
              <a:ext cx="83876" cy="2287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6" name="pl2186"/>
            <p:cNvSpPr/>
            <p:nvPr/>
          </p:nvSpPr>
          <p:spPr>
            <a:xfrm>
              <a:off x="5349081" y="3949539"/>
              <a:ext cx="543519" cy="349954"/>
            </a:xfrm>
            <a:custGeom>
              <a:avLst/>
              <a:gdLst/>
              <a:ahLst/>
              <a:cxnLst/>
              <a:rect l="0" t="0" r="0" b="0"/>
              <a:pathLst>
                <a:path w="543519" h="349954">
                  <a:moveTo>
                    <a:pt x="0" y="185210"/>
                  </a:moveTo>
                  <a:lnTo>
                    <a:pt x="176" y="184599"/>
                  </a:lnTo>
                  <a:lnTo>
                    <a:pt x="1590" y="179672"/>
                  </a:lnTo>
                  <a:lnTo>
                    <a:pt x="3004" y="174723"/>
                  </a:lnTo>
                  <a:lnTo>
                    <a:pt x="4418" y="169736"/>
                  </a:lnTo>
                  <a:lnTo>
                    <a:pt x="5832" y="164735"/>
                  </a:lnTo>
                  <a:lnTo>
                    <a:pt x="7245" y="159721"/>
                  </a:lnTo>
                  <a:lnTo>
                    <a:pt x="8659" y="154692"/>
                  </a:lnTo>
                  <a:lnTo>
                    <a:pt x="10073" y="149661"/>
                  </a:lnTo>
                  <a:lnTo>
                    <a:pt x="11487" y="144629"/>
                  </a:lnTo>
                  <a:lnTo>
                    <a:pt x="12901" y="139606"/>
                  </a:lnTo>
                  <a:lnTo>
                    <a:pt x="14315" y="134592"/>
                  </a:lnTo>
                  <a:lnTo>
                    <a:pt x="15729" y="129595"/>
                  </a:lnTo>
                  <a:lnTo>
                    <a:pt x="17142" y="124626"/>
                  </a:lnTo>
                  <a:lnTo>
                    <a:pt x="18556" y="119676"/>
                  </a:lnTo>
                  <a:lnTo>
                    <a:pt x="19970" y="114771"/>
                  </a:lnTo>
                  <a:lnTo>
                    <a:pt x="21384" y="109905"/>
                  </a:lnTo>
                  <a:lnTo>
                    <a:pt x="22798" y="105068"/>
                  </a:lnTo>
                  <a:lnTo>
                    <a:pt x="24212" y="100309"/>
                  </a:lnTo>
                  <a:lnTo>
                    <a:pt x="25625" y="95594"/>
                  </a:lnTo>
                  <a:lnTo>
                    <a:pt x="27039" y="90928"/>
                  </a:lnTo>
                  <a:lnTo>
                    <a:pt x="28453" y="86360"/>
                  </a:lnTo>
                  <a:lnTo>
                    <a:pt x="29867" y="81844"/>
                  </a:lnTo>
                  <a:lnTo>
                    <a:pt x="31281" y="77406"/>
                  </a:lnTo>
                  <a:lnTo>
                    <a:pt x="32695" y="73073"/>
                  </a:lnTo>
                  <a:lnTo>
                    <a:pt x="34109" y="68801"/>
                  </a:lnTo>
                  <a:lnTo>
                    <a:pt x="35522" y="64640"/>
                  </a:lnTo>
                  <a:lnTo>
                    <a:pt x="36936" y="60585"/>
                  </a:lnTo>
                  <a:lnTo>
                    <a:pt x="38350" y="56601"/>
                  </a:lnTo>
                  <a:lnTo>
                    <a:pt x="39764" y="52764"/>
                  </a:lnTo>
                  <a:lnTo>
                    <a:pt x="41178" y="49027"/>
                  </a:lnTo>
                  <a:lnTo>
                    <a:pt x="42592" y="45368"/>
                  </a:lnTo>
                  <a:lnTo>
                    <a:pt x="44005" y="41897"/>
                  </a:lnTo>
                  <a:lnTo>
                    <a:pt x="45419" y="38513"/>
                  </a:lnTo>
                  <a:lnTo>
                    <a:pt x="46833" y="35238"/>
                  </a:lnTo>
                  <a:lnTo>
                    <a:pt x="48247" y="32144"/>
                  </a:lnTo>
                  <a:lnTo>
                    <a:pt x="49661" y="29143"/>
                  </a:lnTo>
                  <a:lnTo>
                    <a:pt x="51075" y="26285"/>
                  </a:lnTo>
                  <a:lnTo>
                    <a:pt x="52489" y="23594"/>
                  </a:lnTo>
                  <a:lnTo>
                    <a:pt x="53902" y="21000"/>
                  </a:lnTo>
                  <a:lnTo>
                    <a:pt x="55316" y="18583"/>
                  </a:lnTo>
                  <a:lnTo>
                    <a:pt x="56730" y="16314"/>
                  </a:lnTo>
                  <a:lnTo>
                    <a:pt x="58144" y="14145"/>
                  </a:lnTo>
                  <a:lnTo>
                    <a:pt x="59558" y="12187"/>
                  </a:lnTo>
                  <a:lnTo>
                    <a:pt x="60972" y="10354"/>
                  </a:lnTo>
                  <a:lnTo>
                    <a:pt x="62385" y="8630"/>
                  </a:lnTo>
                  <a:lnTo>
                    <a:pt x="63799" y="7134"/>
                  </a:lnTo>
                  <a:lnTo>
                    <a:pt x="65213" y="5743"/>
                  </a:lnTo>
                  <a:lnTo>
                    <a:pt x="66627" y="4490"/>
                  </a:lnTo>
                  <a:lnTo>
                    <a:pt x="68041" y="3439"/>
                  </a:lnTo>
                  <a:lnTo>
                    <a:pt x="69455" y="2491"/>
                  </a:lnTo>
                  <a:lnTo>
                    <a:pt x="70869" y="1708"/>
                  </a:lnTo>
                  <a:lnTo>
                    <a:pt x="72282" y="1096"/>
                  </a:lnTo>
                  <a:lnTo>
                    <a:pt x="73696" y="586"/>
                  </a:lnTo>
                  <a:lnTo>
                    <a:pt x="75110" y="265"/>
                  </a:lnTo>
                  <a:lnTo>
                    <a:pt x="76524" y="82"/>
                  </a:lnTo>
                  <a:lnTo>
                    <a:pt x="77938" y="0"/>
                  </a:lnTo>
                  <a:lnTo>
                    <a:pt x="79352" y="124"/>
                  </a:lnTo>
                  <a:lnTo>
                    <a:pt x="80765" y="356"/>
                  </a:lnTo>
                  <a:lnTo>
                    <a:pt x="82179" y="695"/>
                  </a:lnTo>
                  <a:lnTo>
                    <a:pt x="83593" y="1232"/>
                  </a:lnTo>
                  <a:lnTo>
                    <a:pt x="85007" y="1859"/>
                  </a:lnTo>
                  <a:lnTo>
                    <a:pt x="86421" y="2610"/>
                  </a:lnTo>
                  <a:lnTo>
                    <a:pt x="87835" y="3522"/>
                  </a:lnTo>
                  <a:lnTo>
                    <a:pt x="89249" y="4518"/>
                  </a:lnTo>
                  <a:lnTo>
                    <a:pt x="90662" y="5652"/>
                  </a:lnTo>
                  <a:lnTo>
                    <a:pt x="92076" y="6912"/>
                  </a:lnTo>
                  <a:lnTo>
                    <a:pt x="93490" y="8250"/>
                  </a:lnTo>
                  <a:lnTo>
                    <a:pt x="94904" y="9733"/>
                  </a:lnTo>
                  <a:lnTo>
                    <a:pt x="96318" y="11310"/>
                  </a:lnTo>
                  <a:lnTo>
                    <a:pt x="97732" y="12959"/>
                  </a:lnTo>
                  <a:lnTo>
                    <a:pt x="99145" y="14754"/>
                  </a:lnTo>
                  <a:lnTo>
                    <a:pt x="100559" y="16616"/>
                  </a:lnTo>
                  <a:lnTo>
                    <a:pt x="101973" y="18553"/>
                  </a:lnTo>
                  <a:lnTo>
                    <a:pt x="103387" y="20611"/>
                  </a:lnTo>
                  <a:lnTo>
                    <a:pt x="104801" y="22723"/>
                  </a:lnTo>
                  <a:lnTo>
                    <a:pt x="106215" y="24913"/>
                  </a:lnTo>
                  <a:lnTo>
                    <a:pt x="107629" y="27192"/>
                  </a:lnTo>
                  <a:lnTo>
                    <a:pt x="109042" y="29518"/>
                  </a:lnTo>
                  <a:lnTo>
                    <a:pt x="110456" y="31921"/>
                  </a:lnTo>
                  <a:lnTo>
                    <a:pt x="111870" y="34385"/>
                  </a:lnTo>
                  <a:lnTo>
                    <a:pt x="113284" y="36889"/>
                  </a:lnTo>
                  <a:lnTo>
                    <a:pt x="114698" y="39463"/>
                  </a:lnTo>
                  <a:lnTo>
                    <a:pt x="116112" y="42076"/>
                  </a:lnTo>
                  <a:lnTo>
                    <a:pt x="117525" y="44721"/>
                  </a:lnTo>
                  <a:lnTo>
                    <a:pt x="118939" y="47426"/>
                  </a:lnTo>
                  <a:lnTo>
                    <a:pt x="120353" y="50153"/>
                  </a:lnTo>
                  <a:lnTo>
                    <a:pt x="121767" y="52907"/>
                  </a:lnTo>
                  <a:lnTo>
                    <a:pt x="123181" y="55698"/>
                  </a:lnTo>
                  <a:lnTo>
                    <a:pt x="124595" y="58504"/>
                  </a:lnTo>
                  <a:lnTo>
                    <a:pt x="126009" y="61330"/>
                  </a:lnTo>
                  <a:lnTo>
                    <a:pt x="127422" y="64173"/>
                  </a:lnTo>
                  <a:lnTo>
                    <a:pt x="128836" y="67024"/>
                  </a:lnTo>
                  <a:lnTo>
                    <a:pt x="130250" y="69885"/>
                  </a:lnTo>
                  <a:lnTo>
                    <a:pt x="131664" y="72749"/>
                  </a:lnTo>
                  <a:lnTo>
                    <a:pt x="133078" y="75613"/>
                  </a:lnTo>
                  <a:lnTo>
                    <a:pt x="134492" y="78474"/>
                  </a:lnTo>
                  <a:lnTo>
                    <a:pt x="135905" y="81329"/>
                  </a:lnTo>
                  <a:lnTo>
                    <a:pt x="137319" y="84177"/>
                  </a:lnTo>
                  <a:lnTo>
                    <a:pt x="138733" y="87007"/>
                  </a:lnTo>
                  <a:lnTo>
                    <a:pt x="140147" y="89825"/>
                  </a:lnTo>
                  <a:lnTo>
                    <a:pt x="141561" y="92627"/>
                  </a:lnTo>
                  <a:lnTo>
                    <a:pt x="142975" y="95401"/>
                  </a:lnTo>
                  <a:lnTo>
                    <a:pt x="144389" y="98158"/>
                  </a:lnTo>
                  <a:lnTo>
                    <a:pt x="145802" y="100887"/>
                  </a:lnTo>
                  <a:lnTo>
                    <a:pt x="147216" y="103582"/>
                  </a:lnTo>
                  <a:lnTo>
                    <a:pt x="148630" y="106256"/>
                  </a:lnTo>
                  <a:lnTo>
                    <a:pt x="150044" y="108889"/>
                  </a:lnTo>
                  <a:lnTo>
                    <a:pt x="151458" y="111487"/>
                  </a:lnTo>
                  <a:lnTo>
                    <a:pt x="152872" y="114059"/>
                  </a:lnTo>
                  <a:lnTo>
                    <a:pt x="154285" y="116576"/>
                  </a:lnTo>
                  <a:lnTo>
                    <a:pt x="155699" y="119060"/>
                  </a:lnTo>
                  <a:lnTo>
                    <a:pt x="157113" y="121512"/>
                  </a:lnTo>
                  <a:lnTo>
                    <a:pt x="158527" y="123901"/>
                  </a:lnTo>
                  <a:lnTo>
                    <a:pt x="159941" y="126258"/>
                  </a:lnTo>
                  <a:lnTo>
                    <a:pt x="161355" y="128573"/>
                  </a:lnTo>
                  <a:lnTo>
                    <a:pt x="162769" y="130826"/>
                  </a:lnTo>
                  <a:lnTo>
                    <a:pt x="164182" y="133047"/>
                  </a:lnTo>
                  <a:lnTo>
                    <a:pt x="165596" y="135214"/>
                  </a:lnTo>
                  <a:lnTo>
                    <a:pt x="167010" y="137326"/>
                  </a:lnTo>
                  <a:lnTo>
                    <a:pt x="168424" y="139404"/>
                  </a:lnTo>
                  <a:lnTo>
                    <a:pt x="169838" y="141418"/>
                  </a:lnTo>
                  <a:lnTo>
                    <a:pt x="171252" y="143384"/>
                  </a:lnTo>
                  <a:lnTo>
                    <a:pt x="172665" y="145316"/>
                  </a:lnTo>
                  <a:lnTo>
                    <a:pt x="174079" y="147174"/>
                  </a:lnTo>
                  <a:lnTo>
                    <a:pt x="175493" y="148994"/>
                  </a:lnTo>
                  <a:lnTo>
                    <a:pt x="176907" y="150774"/>
                  </a:lnTo>
                  <a:lnTo>
                    <a:pt x="178321" y="152483"/>
                  </a:lnTo>
                  <a:lnTo>
                    <a:pt x="179735" y="154159"/>
                  </a:lnTo>
                  <a:lnTo>
                    <a:pt x="181149" y="155787"/>
                  </a:lnTo>
                  <a:lnTo>
                    <a:pt x="182562" y="157355"/>
                  </a:lnTo>
                  <a:lnTo>
                    <a:pt x="183976" y="158891"/>
                  </a:lnTo>
                  <a:lnTo>
                    <a:pt x="185390" y="160373"/>
                  </a:lnTo>
                  <a:lnTo>
                    <a:pt x="186804" y="161808"/>
                  </a:lnTo>
                  <a:lnTo>
                    <a:pt x="188218" y="163211"/>
                  </a:lnTo>
                  <a:lnTo>
                    <a:pt x="189632" y="164557"/>
                  </a:lnTo>
                  <a:lnTo>
                    <a:pt x="191045" y="165866"/>
                  </a:lnTo>
                  <a:lnTo>
                    <a:pt x="192459" y="167147"/>
                  </a:lnTo>
                  <a:lnTo>
                    <a:pt x="193873" y="168368"/>
                  </a:lnTo>
                  <a:lnTo>
                    <a:pt x="195287" y="169563"/>
                  </a:lnTo>
                  <a:lnTo>
                    <a:pt x="196701" y="170726"/>
                  </a:lnTo>
                  <a:lnTo>
                    <a:pt x="198115" y="171842"/>
                  </a:lnTo>
                  <a:lnTo>
                    <a:pt x="199529" y="172935"/>
                  </a:lnTo>
                  <a:lnTo>
                    <a:pt x="200942" y="173995"/>
                  </a:lnTo>
                  <a:lnTo>
                    <a:pt x="202356" y="175019"/>
                  </a:lnTo>
                  <a:lnTo>
                    <a:pt x="203770" y="176025"/>
                  </a:lnTo>
                  <a:lnTo>
                    <a:pt x="205184" y="176997"/>
                  </a:lnTo>
                  <a:lnTo>
                    <a:pt x="206598" y="177945"/>
                  </a:lnTo>
                  <a:lnTo>
                    <a:pt x="208012" y="178877"/>
                  </a:lnTo>
                  <a:lnTo>
                    <a:pt x="209426" y="179779"/>
                  </a:lnTo>
                  <a:lnTo>
                    <a:pt x="210839" y="180665"/>
                  </a:lnTo>
                  <a:lnTo>
                    <a:pt x="212253" y="181538"/>
                  </a:lnTo>
                  <a:lnTo>
                    <a:pt x="213667" y="182387"/>
                  </a:lnTo>
                  <a:lnTo>
                    <a:pt x="215081" y="183227"/>
                  </a:lnTo>
                  <a:lnTo>
                    <a:pt x="216495" y="184055"/>
                  </a:lnTo>
                  <a:lnTo>
                    <a:pt x="217909" y="184869"/>
                  </a:lnTo>
                  <a:lnTo>
                    <a:pt x="219322" y="185677"/>
                  </a:lnTo>
                  <a:lnTo>
                    <a:pt x="220736" y="186477"/>
                  </a:lnTo>
                  <a:lnTo>
                    <a:pt x="222150" y="187271"/>
                  </a:lnTo>
                  <a:lnTo>
                    <a:pt x="223564" y="188062"/>
                  </a:lnTo>
                  <a:lnTo>
                    <a:pt x="224978" y="188850"/>
                  </a:lnTo>
                  <a:lnTo>
                    <a:pt x="226392" y="189638"/>
                  </a:lnTo>
                  <a:lnTo>
                    <a:pt x="227806" y="190426"/>
                  </a:lnTo>
                  <a:lnTo>
                    <a:pt x="229219" y="191216"/>
                  </a:lnTo>
                  <a:lnTo>
                    <a:pt x="230633" y="192010"/>
                  </a:lnTo>
                  <a:lnTo>
                    <a:pt x="232047" y="192808"/>
                  </a:lnTo>
                  <a:lnTo>
                    <a:pt x="233461" y="193614"/>
                  </a:lnTo>
                  <a:lnTo>
                    <a:pt x="234875" y="194426"/>
                  </a:lnTo>
                  <a:lnTo>
                    <a:pt x="236289" y="195246"/>
                  </a:lnTo>
                  <a:lnTo>
                    <a:pt x="237702" y="196079"/>
                  </a:lnTo>
                  <a:lnTo>
                    <a:pt x="239116" y="196918"/>
                  </a:lnTo>
                  <a:lnTo>
                    <a:pt x="240530" y="197771"/>
                  </a:lnTo>
                  <a:lnTo>
                    <a:pt x="241944" y="198638"/>
                  </a:lnTo>
                  <a:lnTo>
                    <a:pt x="243358" y="199515"/>
                  </a:lnTo>
                  <a:lnTo>
                    <a:pt x="244772" y="200409"/>
                  </a:lnTo>
                  <a:lnTo>
                    <a:pt x="246186" y="201318"/>
                  </a:lnTo>
                  <a:lnTo>
                    <a:pt x="247599" y="202237"/>
                  </a:lnTo>
                  <a:lnTo>
                    <a:pt x="249013" y="203179"/>
                  </a:lnTo>
                  <a:lnTo>
                    <a:pt x="250427" y="204135"/>
                  </a:lnTo>
                  <a:lnTo>
                    <a:pt x="251841" y="205103"/>
                  </a:lnTo>
                  <a:lnTo>
                    <a:pt x="253255" y="206096"/>
                  </a:lnTo>
                  <a:lnTo>
                    <a:pt x="254669" y="207102"/>
                  </a:lnTo>
                  <a:lnTo>
                    <a:pt x="256082" y="208124"/>
                  </a:lnTo>
                  <a:lnTo>
                    <a:pt x="257496" y="209168"/>
                  </a:lnTo>
                  <a:lnTo>
                    <a:pt x="258910" y="210225"/>
                  </a:lnTo>
                  <a:lnTo>
                    <a:pt x="260324" y="211301"/>
                  </a:lnTo>
                  <a:lnTo>
                    <a:pt x="261738" y="212397"/>
                  </a:lnTo>
                  <a:lnTo>
                    <a:pt x="263152" y="213504"/>
                  </a:lnTo>
                  <a:lnTo>
                    <a:pt x="264566" y="214634"/>
                  </a:lnTo>
                  <a:lnTo>
                    <a:pt x="265979" y="215778"/>
                  </a:lnTo>
                  <a:lnTo>
                    <a:pt x="267393" y="216934"/>
                  </a:lnTo>
                  <a:lnTo>
                    <a:pt x="268807" y="218114"/>
                  </a:lnTo>
                  <a:lnTo>
                    <a:pt x="270221" y="219304"/>
                  </a:lnTo>
                  <a:lnTo>
                    <a:pt x="271635" y="220507"/>
                  </a:lnTo>
                  <a:lnTo>
                    <a:pt x="273049" y="221728"/>
                  </a:lnTo>
                  <a:lnTo>
                    <a:pt x="274462" y="222959"/>
                  </a:lnTo>
                  <a:lnTo>
                    <a:pt x="275876" y="224202"/>
                  </a:lnTo>
                  <a:lnTo>
                    <a:pt x="277290" y="225460"/>
                  </a:lnTo>
                  <a:lnTo>
                    <a:pt x="278704" y="226724"/>
                  </a:lnTo>
                  <a:lnTo>
                    <a:pt x="280118" y="228001"/>
                  </a:lnTo>
                  <a:lnTo>
                    <a:pt x="281532" y="229286"/>
                  </a:lnTo>
                  <a:lnTo>
                    <a:pt x="282946" y="230576"/>
                  </a:lnTo>
                  <a:lnTo>
                    <a:pt x="284359" y="231876"/>
                  </a:lnTo>
                  <a:lnTo>
                    <a:pt x="285773" y="233180"/>
                  </a:lnTo>
                  <a:lnTo>
                    <a:pt x="287187" y="234488"/>
                  </a:lnTo>
                  <a:lnTo>
                    <a:pt x="288601" y="235801"/>
                  </a:lnTo>
                  <a:lnTo>
                    <a:pt x="290015" y="237114"/>
                  </a:lnTo>
                  <a:lnTo>
                    <a:pt x="291429" y="238429"/>
                  </a:lnTo>
                  <a:lnTo>
                    <a:pt x="292842" y="239744"/>
                  </a:lnTo>
                  <a:lnTo>
                    <a:pt x="294256" y="241057"/>
                  </a:lnTo>
                  <a:lnTo>
                    <a:pt x="295670" y="242367"/>
                  </a:lnTo>
                  <a:lnTo>
                    <a:pt x="297084" y="243672"/>
                  </a:lnTo>
                  <a:lnTo>
                    <a:pt x="298498" y="244973"/>
                  </a:lnTo>
                  <a:lnTo>
                    <a:pt x="299912" y="246267"/>
                  </a:lnTo>
                  <a:lnTo>
                    <a:pt x="301326" y="247552"/>
                  </a:lnTo>
                  <a:lnTo>
                    <a:pt x="302739" y="248830"/>
                  </a:lnTo>
                  <a:lnTo>
                    <a:pt x="304153" y="250094"/>
                  </a:lnTo>
                  <a:lnTo>
                    <a:pt x="305567" y="251348"/>
                  </a:lnTo>
                  <a:lnTo>
                    <a:pt x="306981" y="252592"/>
                  </a:lnTo>
                  <a:lnTo>
                    <a:pt x="308395" y="253815"/>
                  </a:lnTo>
                  <a:lnTo>
                    <a:pt x="309809" y="255027"/>
                  </a:lnTo>
                  <a:lnTo>
                    <a:pt x="311222" y="256223"/>
                  </a:lnTo>
                  <a:lnTo>
                    <a:pt x="312636" y="257396"/>
                  </a:lnTo>
                  <a:lnTo>
                    <a:pt x="314050" y="258556"/>
                  </a:lnTo>
                  <a:lnTo>
                    <a:pt x="315464" y="259693"/>
                  </a:lnTo>
                  <a:lnTo>
                    <a:pt x="316878" y="260806"/>
                  </a:lnTo>
                  <a:lnTo>
                    <a:pt x="318292" y="261903"/>
                  </a:lnTo>
                  <a:lnTo>
                    <a:pt x="319706" y="262971"/>
                  </a:lnTo>
                  <a:lnTo>
                    <a:pt x="321119" y="264014"/>
                  </a:lnTo>
                  <a:lnTo>
                    <a:pt x="322533" y="265041"/>
                  </a:lnTo>
                  <a:lnTo>
                    <a:pt x="323947" y="266029"/>
                  </a:lnTo>
                  <a:lnTo>
                    <a:pt x="325361" y="266997"/>
                  </a:lnTo>
                  <a:lnTo>
                    <a:pt x="326775" y="267942"/>
                  </a:lnTo>
                  <a:lnTo>
                    <a:pt x="328189" y="268847"/>
                  </a:lnTo>
                  <a:lnTo>
                    <a:pt x="329602" y="269731"/>
                  </a:lnTo>
                  <a:lnTo>
                    <a:pt x="331016" y="270586"/>
                  </a:lnTo>
                  <a:lnTo>
                    <a:pt x="332430" y="271403"/>
                  </a:lnTo>
                  <a:lnTo>
                    <a:pt x="333844" y="272199"/>
                  </a:lnTo>
                  <a:lnTo>
                    <a:pt x="335258" y="272959"/>
                  </a:lnTo>
                  <a:lnTo>
                    <a:pt x="336672" y="273685"/>
                  </a:lnTo>
                  <a:lnTo>
                    <a:pt x="338086" y="274389"/>
                  </a:lnTo>
                  <a:lnTo>
                    <a:pt x="339499" y="275050"/>
                  </a:lnTo>
                  <a:lnTo>
                    <a:pt x="340913" y="275683"/>
                  </a:lnTo>
                  <a:lnTo>
                    <a:pt x="342327" y="276294"/>
                  </a:lnTo>
                  <a:lnTo>
                    <a:pt x="343741" y="276856"/>
                  </a:lnTo>
                  <a:lnTo>
                    <a:pt x="345155" y="277395"/>
                  </a:lnTo>
                  <a:lnTo>
                    <a:pt x="346569" y="277908"/>
                  </a:lnTo>
                  <a:lnTo>
                    <a:pt x="347982" y="278376"/>
                  </a:lnTo>
                  <a:lnTo>
                    <a:pt x="349396" y="278824"/>
                  </a:lnTo>
                  <a:lnTo>
                    <a:pt x="350810" y="279240"/>
                  </a:lnTo>
                  <a:lnTo>
                    <a:pt x="352224" y="279619"/>
                  </a:lnTo>
                  <a:lnTo>
                    <a:pt x="353638" y="279978"/>
                  </a:lnTo>
                  <a:lnTo>
                    <a:pt x="355052" y="280302"/>
                  </a:lnTo>
                  <a:lnTo>
                    <a:pt x="356466" y="280597"/>
                  </a:lnTo>
                  <a:lnTo>
                    <a:pt x="357879" y="280872"/>
                  </a:lnTo>
                  <a:lnTo>
                    <a:pt x="359293" y="281111"/>
                  </a:lnTo>
                  <a:lnTo>
                    <a:pt x="360707" y="281327"/>
                  </a:lnTo>
                  <a:lnTo>
                    <a:pt x="362121" y="281526"/>
                  </a:lnTo>
                  <a:lnTo>
                    <a:pt x="363535" y="281688"/>
                  </a:lnTo>
                  <a:lnTo>
                    <a:pt x="364949" y="281835"/>
                  </a:lnTo>
                  <a:lnTo>
                    <a:pt x="366362" y="281962"/>
                  </a:lnTo>
                  <a:lnTo>
                    <a:pt x="367776" y="282061"/>
                  </a:lnTo>
                  <a:lnTo>
                    <a:pt x="369190" y="282147"/>
                  </a:lnTo>
                  <a:lnTo>
                    <a:pt x="370604" y="282214"/>
                  </a:lnTo>
                  <a:lnTo>
                    <a:pt x="372018" y="282261"/>
                  </a:lnTo>
                  <a:lnTo>
                    <a:pt x="373432" y="282298"/>
                  </a:lnTo>
                  <a:lnTo>
                    <a:pt x="374846" y="282317"/>
                  </a:lnTo>
                  <a:lnTo>
                    <a:pt x="376259" y="282324"/>
                  </a:lnTo>
                  <a:lnTo>
                    <a:pt x="377673" y="282323"/>
                  </a:lnTo>
                  <a:lnTo>
                    <a:pt x="379087" y="282308"/>
                  </a:lnTo>
                  <a:lnTo>
                    <a:pt x="380501" y="282287"/>
                  </a:lnTo>
                  <a:lnTo>
                    <a:pt x="381915" y="282260"/>
                  </a:lnTo>
                  <a:lnTo>
                    <a:pt x="383329" y="282226"/>
                  </a:lnTo>
                  <a:lnTo>
                    <a:pt x="384742" y="282190"/>
                  </a:lnTo>
                  <a:lnTo>
                    <a:pt x="386156" y="282151"/>
                  </a:lnTo>
                  <a:lnTo>
                    <a:pt x="387570" y="282112"/>
                  </a:lnTo>
                  <a:lnTo>
                    <a:pt x="388984" y="282075"/>
                  </a:lnTo>
                  <a:lnTo>
                    <a:pt x="390398" y="282039"/>
                  </a:lnTo>
                  <a:lnTo>
                    <a:pt x="391812" y="282008"/>
                  </a:lnTo>
                  <a:lnTo>
                    <a:pt x="393226" y="281982"/>
                  </a:lnTo>
                  <a:lnTo>
                    <a:pt x="394639" y="281964"/>
                  </a:lnTo>
                  <a:lnTo>
                    <a:pt x="396053" y="281954"/>
                  </a:lnTo>
                  <a:lnTo>
                    <a:pt x="397467" y="281952"/>
                  </a:lnTo>
                  <a:lnTo>
                    <a:pt x="398881" y="281965"/>
                  </a:lnTo>
                  <a:lnTo>
                    <a:pt x="400295" y="281990"/>
                  </a:lnTo>
                  <a:lnTo>
                    <a:pt x="401709" y="282024"/>
                  </a:lnTo>
                  <a:lnTo>
                    <a:pt x="403122" y="282081"/>
                  </a:lnTo>
                  <a:lnTo>
                    <a:pt x="404536" y="282150"/>
                  </a:lnTo>
                  <a:lnTo>
                    <a:pt x="405950" y="282236"/>
                  </a:lnTo>
                  <a:lnTo>
                    <a:pt x="407364" y="282346"/>
                  </a:lnTo>
                  <a:lnTo>
                    <a:pt x="408778" y="282470"/>
                  </a:lnTo>
                  <a:lnTo>
                    <a:pt x="410192" y="282617"/>
                  </a:lnTo>
                  <a:lnTo>
                    <a:pt x="411606" y="282789"/>
                  </a:lnTo>
                  <a:lnTo>
                    <a:pt x="413019" y="282977"/>
                  </a:lnTo>
                  <a:lnTo>
                    <a:pt x="414433" y="283196"/>
                  </a:lnTo>
                  <a:lnTo>
                    <a:pt x="415847" y="283437"/>
                  </a:lnTo>
                  <a:lnTo>
                    <a:pt x="417261" y="283695"/>
                  </a:lnTo>
                  <a:lnTo>
                    <a:pt x="418675" y="283993"/>
                  </a:lnTo>
                  <a:lnTo>
                    <a:pt x="420089" y="284309"/>
                  </a:lnTo>
                  <a:lnTo>
                    <a:pt x="421502" y="284648"/>
                  </a:lnTo>
                  <a:lnTo>
                    <a:pt x="422916" y="285025"/>
                  </a:lnTo>
                  <a:lnTo>
                    <a:pt x="424330" y="285421"/>
                  </a:lnTo>
                  <a:lnTo>
                    <a:pt x="425744" y="285844"/>
                  </a:lnTo>
                  <a:lnTo>
                    <a:pt x="427158" y="286302"/>
                  </a:lnTo>
                  <a:lnTo>
                    <a:pt x="428572" y="286780"/>
                  </a:lnTo>
                  <a:lnTo>
                    <a:pt x="429986" y="287290"/>
                  </a:lnTo>
                  <a:lnTo>
                    <a:pt x="431399" y="287830"/>
                  </a:lnTo>
                  <a:lnTo>
                    <a:pt x="432813" y="288388"/>
                  </a:lnTo>
                  <a:lnTo>
                    <a:pt x="434227" y="288985"/>
                  </a:lnTo>
                  <a:lnTo>
                    <a:pt x="435641" y="289605"/>
                  </a:lnTo>
                  <a:lnTo>
                    <a:pt x="437055" y="290244"/>
                  </a:lnTo>
                  <a:lnTo>
                    <a:pt x="438469" y="290924"/>
                  </a:lnTo>
                  <a:lnTo>
                    <a:pt x="439882" y="291621"/>
                  </a:lnTo>
                  <a:lnTo>
                    <a:pt x="441296" y="292340"/>
                  </a:lnTo>
                  <a:lnTo>
                    <a:pt x="442710" y="293094"/>
                  </a:lnTo>
                  <a:lnTo>
                    <a:pt x="444124" y="293864"/>
                  </a:lnTo>
                  <a:lnTo>
                    <a:pt x="445538" y="294658"/>
                  </a:lnTo>
                  <a:lnTo>
                    <a:pt x="446952" y="295479"/>
                  </a:lnTo>
                  <a:lnTo>
                    <a:pt x="448366" y="296315"/>
                  </a:lnTo>
                  <a:lnTo>
                    <a:pt x="449779" y="297177"/>
                  </a:lnTo>
                  <a:lnTo>
                    <a:pt x="451193" y="298058"/>
                  </a:lnTo>
                  <a:lnTo>
                    <a:pt x="452607" y="298952"/>
                  </a:lnTo>
                  <a:lnTo>
                    <a:pt x="454021" y="299872"/>
                  </a:lnTo>
                  <a:lnTo>
                    <a:pt x="455435" y="300805"/>
                  </a:lnTo>
                  <a:lnTo>
                    <a:pt x="456849" y="301749"/>
                  </a:lnTo>
                  <a:lnTo>
                    <a:pt x="458262" y="302716"/>
                  </a:lnTo>
                  <a:lnTo>
                    <a:pt x="459676" y="303691"/>
                  </a:lnTo>
                  <a:lnTo>
                    <a:pt x="461090" y="304677"/>
                  </a:lnTo>
                  <a:lnTo>
                    <a:pt x="462504" y="305678"/>
                  </a:lnTo>
                  <a:lnTo>
                    <a:pt x="463918" y="306685"/>
                  </a:lnTo>
                  <a:lnTo>
                    <a:pt x="465332" y="307702"/>
                  </a:lnTo>
                  <a:lnTo>
                    <a:pt x="466746" y="308726"/>
                  </a:lnTo>
                  <a:lnTo>
                    <a:pt x="468159" y="309755"/>
                  </a:lnTo>
                  <a:lnTo>
                    <a:pt x="469573" y="310790"/>
                  </a:lnTo>
                  <a:lnTo>
                    <a:pt x="470987" y="311829"/>
                  </a:lnTo>
                  <a:lnTo>
                    <a:pt x="472401" y="312868"/>
                  </a:lnTo>
                  <a:lnTo>
                    <a:pt x="473815" y="313910"/>
                  </a:lnTo>
                  <a:lnTo>
                    <a:pt x="475229" y="314951"/>
                  </a:lnTo>
                  <a:lnTo>
                    <a:pt x="476642" y="315992"/>
                  </a:lnTo>
                  <a:lnTo>
                    <a:pt x="478056" y="317028"/>
                  </a:lnTo>
                  <a:lnTo>
                    <a:pt x="479470" y="318062"/>
                  </a:lnTo>
                  <a:lnTo>
                    <a:pt x="480884" y="319092"/>
                  </a:lnTo>
                  <a:lnTo>
                    <a:pt x="482298" y="320114"/>
                  </a:lnTo>
                  <a:lnTo>
                    <a:pt x="483712" y="321131"/>
                  </a:lnTo>
                  <a:lnTo>
                    <a:pt x="485126" y="322140"/>
                  </a:lnTo>
                  <a:lnTo>
                    <a:pt x="486539" y="323138"/>
                  </a:lnTo>
                  <a:lnTo>
                    <a:pt x="487953" y="324130"/>
                  </a:lnTo>
                  <a:lnTo>
                    <a:pt x="489367" y="325108"/>
                  </a:lnTo>
                  <a:lnTo>
                    <a:pt x="490781" y="326075"/>
                  </a:lnTo>
                  <a:lnTo>
                    <a:pt x="492195" y="327034"/>
                  </a:lnTo>
                  <a:lnTo>
                    <a:pt x="493609" y="327972"/>
                  </a:lnTo>
                  <a:lnTo>
                    <a:pt x="495022" y="328901"/>
                  </a:lnTo>
                  <a:lnTo>
                    <a:pt x="496436" y="329817"/>
                  </a:lnTo>
                  <a:lnTo>
                    <a:pt x="497850" y="330712"/>
                  </a:lnTo>
                  <a:lnTo>
                    <a:pt x="499264" y="331596"/>
                  </a:lnTo>
                  <a:lnTo>
                    <a:pt x="500678" y="332464"/>
                  </a:lnTo>
                  <a:lnTo>
                    <a:pt x="502092" y="333310"/>
                  </a:lnTo>
                  <a:lnTo>
                    <a:pt x="503506" y="334145"/>
                  </a:lnTo>
                  <a:lnTo>
                    <a:pt x="504919" y="334958"/>
                  </a:lnTo>
                  <a:lnTo>
                    <a:pt x="506333" y="335752"/>
                  </a:lnTo>
                  <a:lnTo>
                    <a:pt x="507747" y="336534"/>
                  </a:lnTo>
                  <a:lnTo>
                    <a:pt x="509161" y="337290"/>
                  </a:lnTo>
                  <a:lnTo>
                    <a:pt x="510575" y="338029"/>
                  </a:lnTo>
                  <a:lnTo>
                    <a:pt x="511989" y="338756"/>
                  </a:lnTo>
                  <a:lnTo>
                    <a:pt x="513402" y="339452"/>
                  </a:lnTo>
                  <a:lnTo>
                    <a:pt x="514816" y="340135"/>
                  </a:lnTo>
                  <a:lnTo>
                    <a:pt x="516230" y="340801"/>
                  </a:lnTo>
                  <a:lnTo>
                    <a:pt x="517644" y="341440"/>
                  </a:lnTo>
                  <a:lnTo>
                    <a:pt x="519058" y="342066"/>
                  </a:lnTo>
                  <a:lnTo>
                    <a:pt x="520472" y="342672"/>
                  </a:lnTo>
                  <a:lnTo>
                    <a:pt x="521886" y="343254"/>
                  </a:lnTo>
                  <a:lnTo>
                    <a:pt x="523299" y="343823"/>
                  </a:lnTo>
                  <a:lnTo>
                    <a:pt x="524713" y="344369"/>
                  </a:lnTo>
                  <a:lnTo>
                    <a:pt x="526127" y="344895"/>
                  </a:lnTo>
                  <a:lnTo>
                    <a:pt x="527541" y="345409"/>
                  </a:lnTo>
                  <a:lnTo>
                    <a:pt x="528955" y="345897"/>
                  </a:lnTo>
                  <a:lnTo>
                    <a:pt x="530369" y="346369"/>
                  </a:lnTo>
                  <a:lnTo>
                    <a:pt x="531782" y="346829"/>
                  </a:lnTo>
                  <a:lnTo>
                    <a:pt x="533196" y="347262"/>
                  </a:lnTo>
                  <a:lnTo>
                    <a:pt x="534610" y="347682"/>
                  </a:lnTo>
                  <a:lnTo>
                    <a:pt x="536024" y="348088"/>
                  </a:lnTo>
                  <a:lnTo>
                    <a:pt x="537438" y="348471"/>
                  </a:lnTo>
                  <a:lnTo>
                    <a:pt x="538852" y="348843"/>
                  </a:lnTo>
                  <a:lnTo>
                    <a:pt x="540266" y="349198"/>
                  </a:lnTo>
                  <a:lnTo>
                    <a:pt x="541679" y="349535"/>
                  </a:lnTo>
                  <a:lnTo>
                    <a:pt x="543093" y="349862"/>
                  </a:lnTo>
                  <a:lnTo>
                    <a:pt x="543519" y="349954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7" name="pl2187"/>
            <p:cNvSpPr/>
            <p:nvPr/>
          </p:nvSpPr>
          <p:spPr>
            <a:xfrm>
              <a:off x="537902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8" name="pl2188"/>
            <p:cNvSpPr/>
            <p:nvPr/>
          </p:nvSpPr>
          <p:spPr>
            <a:xfrm>
              <a:off x="5379654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9" name="pl2189"/>
            <p:cNvSpPr/>
            <p:nvPr/>
          </p:nvSpPr>
          <p:spPr>
            <a:xfrm>
              <a:off x="538066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0" name="pl2190"/>
            <p:cNvSpPr/>
            <p:nvPr/>
          </p:nvSpPr>
          <p:spPr>
            <a:xfrm>
              <a:off x="538351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1" name="pl2191"/>
            <p:cNvSpPr/>
            <p:nvPr/>
          </p:nvSpPr>
          <p:spPr>
            <a:xfrm>
              <a:off x="5383974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2" name="pl2192"/>
            <p:cNvSpPr/>
            <p:nvPr/>
          </p:nvSpPr>
          <p:spPr>
            <a:xfrm>
              <a:off x="5386154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3" name="pl2193"/>
            <p:cNvSpPr/>
            <p:nvPr/>
          </p:nvSpPr>
          <p:spPr>
            <a:xfrm>
              <a:off x="539584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4" name="pl2194"/>
            <p:cNvSpPr/>
            <p:nvPr/>
          </p:nvSpPr>
          <p:spPr>
            <a:xfrm>
              <a:off x="5397478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5" name="pl2195"/>
            <p:cNvSpPr/>
            <p:nvPr/>
          </p:nvSpPr>
          <p:spPr>
            <a:xfrm>
              <a:off x="5399533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6" name="pl2196"/>
            <p:cNvSpPr/>
            <p:nvPr/>
          </p:nvSpPr>
          <p:spPr>
            <a:xfrm>
              <a:off x="540087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7" name="pl2197"/>
            <p:cNvSpPr/>
            <p:nvPr/>
          </p:nvSpPr>
          <p:spPr>
            <a:xfrm>
              <a:off x="5402049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8" name="pl2198"/>
            <p:cNvSpPr/>
            <p:nvPr/>
          </p:nvSpPr>
          <p:spPr>
            <a:xfrm>
              <a:off x="5404649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9" name="pl2199"/>
            <p:cNvSpPr/>
            <p:nvPr/>
          </p:nvSpPr>
          <p:spPr>
            <a:xfrm>
              <a:off x="5419034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0" name="pl2200"/>
            <p:cNvSpPr/>
            <p:nvPr/>
          </p:nvSpPr>
          <p:spPr>
            <a:xfrm>
              <a:off x="5422850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1" name="pl2201"/>
            <p:cNvSpPr/>
            <p:nvPr/>
          </p:nvSpPr>
          <p:spPr>
            <a:xfrm>
              <a:off x="5429980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2" name="pl2202"/>
            <p:cNvSpPr/>
            <p:nvPr/>
          </p:nvSpPr>
          <p:spPr>
            <a:xfrm>
              <a:off x="5434299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3" name="pl2203"/>
            <p:cNvSpPr/>
            <p:nvPr/>
          </p:nvSpPr>
          <p:spPr>
            <a:xfrm>
              <a:off x="543442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4" name="pl2204"/>
            <p:cNvSpPr/>
            <p:nvPr/>
          </p:nvSpPr>
          <p:spPr>
            <a:xfrm>
              <a:off x="543484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5" name="pl2205"/>
            <p:cNvSpPr/>
            <p:nvPr/>
          </p:nvSpPr>
          <p:spPr>
            <a:xfrm>
              <a:off x="5436313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6" name="pl2206"/>
            <p:cNvSpPr/>
            <p:nvPr/>
          </p:nvSpPr>
          <p:spPr>
            <a:xfrm>
              <a:off x="5441303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7" name="pl2207"/>
            <p:cNvSpPr/>
            <p:nvPr/>
          </p:nvSpPr>
          <p:spPr>
            <a:xfrm>
              <a:off x="544134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8" name="pl2208"/>
            <p:cNvSpPr/>
            <p:nvPr/>
          </p:nvSpPr>
          <p:spPr>
            <a:xfrm>
              <a:off x="5443819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9" name="pl2209"/>
            <p:cNvSpPr/>
            <p:nvPr/>
          </p:nvSpPr>
          <p:spPr>
            <a:xfrm>
              <a:off x="545627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0" name="pl2210"/>
            <p:cNvSpPr/>
            <p:nvPr/>
          </p:nvSpPr>
          <p:spPr>
            <a:xfrm>
              <a:off x="548194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1" name="pl2211"/>
            <p:cNvSpPr/>
            <p:nvPr/>
          </p:nvSpPr>
          <p:spPr>
            <a:xfrm>
              <a:off x="548215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2" name="pl2212"/>
            <p:cNvSpPr/>
            <p:nvPr/>
          </p:nvSpPr>
          <p:spPr>
            <a:xfrm>
              <a:off x="5483954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3" name="pl2213"/>
            <p:cNvSpPr/>
            <p:nvPr/>
          </p:nvSpPr>
          <p:spPr>
            <a:xfrm>
              <a:off x="548433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4" name="pl2214"/>
            <p:cNvSpPr/>
            <p:nvPr/>
          </p:nvSpPr>
          <p:spPr>
            <a:xfrm>
              <a:off x="5487267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5" name="pl2215"/>
            <p:cNvSpPr/>
            <p:nvPr/>
          </p:nvSpPr>
          <p:spPr>
            <a:xfrm>
              <a:off x="5497249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6" name="pl2216"/>
            <p:cNvSpPr/>
            <p:nvPr/>
          </p:nvSpPr>
          <p:spPr>
            <a:xfrm>
              <a:off x="5505846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7" name="pl2217"/>
            <p:cNvSpPr/>
            <p:nvPr/>
          </p:nvSpPr>
          <p:spPr>
            <a:xfrm>
              <a:off x="5544849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8" name="pl2218"/>
            <p:cNvSpPr/>
            <p:nvPr/>
          </p:nvSpPr>
          <p:spPr>
            <a:xfrm>
              <a:off x="555055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9" name="pl2219"/>
            <p:cNvSpPr/>
            <p:nvPr/>
          </p:nvSpPr>
          <p:spPr>
            <a:xfrm>
              <a:off x="5554956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0" name="pl2220"/>
            <p:cNvSpPr/>
            <p:nvPr/>
          </p:nvSpPr>
          <p:spPr>
            <a:xfrm>
              <a:off x="5568250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1" name="pl2221"/>
            <p:cNvSpPr/>
            <p:nvPr/>
          </p:nvSpPr>
          <p:spPr>
            <a:xfrm>
              <a:off x="5569886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2" name="pl2222"/>
            <p:cNvSpPr/>
            <p:nvPr/>
          </p:nvSpPr>
          <p:spPr>
            <a:xfrm>
              <a:off x="558452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3" name="pl2223"/>
            <p:cNvSpPr/>
            <p:nvPr/>
          </p:nvSpPr>
          <p:spPr>
            <a:xfrm>
              <a:off x="5602304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4" name="pl2224"/>
            <p:cNvSpPr/>
            <p:nvPr/>
          </p:nvSpPr>
          <p:spPr>
            <a:xfrm>
              <a:off x="561769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5" name="pl2225"/>
            <p:cNvSpPr/>
            <p:nvPr/>
          </p:nvSpPr>
          <p:spPr>
            <a:xfrm>
              <a:off x="5621176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6" name="pl2226"/>
            <p:cNvSpPr/>
            <p:nvPr/>
          </p:nvSpPr>
          <p:spPr>
            <a:xfrm>
              <a:off x="562239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7" name="pl2227"/>
            <p:cNvSpPr/>
            <p:nvPr/>
          </p:nvSpPr>
          <p:spPr>
            <a:xfrm>
              <a:off x="5654517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8" name="pl2228"/>
            <p:cNvSpPr/>
            <p:nvPr/>
          </p:nvSpPr>
          <p:spPr>
            <a:xfrm>
              <a:off x="567083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9" name="pl2229"/>
            <p:cNvSpPr/>
            <p:nvPr/>
          </p:nvSpPr>
          <p:spPr>
            <a:xfrm>
              <a:off x="5726567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0" name="pl2230"/>
            <p:cNvSpPr/>
            <p:nvPr/>
          </p:nvSpPr>
          <p:spPr>
            <a:xfrm>
              <a:off x="574548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1" name="pl2231"/>
            <p:cNvSpPr/>
            <p:nvPr/>
          </p:nvSpPr>
          <p:spPr>
            <a:xfrm>
              <a:off x="5775844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2" name="pl2232"/>
            <p:cNvSpPr/>
            <p:nvPr/>
          </p:nvSpPr>
          <p:spPr>
            <a:xfrm>
              <a:off x="5780206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3" name="pl2233"/>
            <p:cNvSpPr/>
            <p:nvPr/>
          </p:nvSpPr>
          <p:spPr>
            <a:xfrm>
              <a:off x="579878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4" name="tx2234"/>
            <p:cNvSpPr/>
            <p:nvPr/>
          </p:nvSpPr>
          <p:spPr>
            <a:xfrm>
              <a:off x="5350074" y="3822582"/>
              <a:ext cx="541533" cy="957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Elevation</a:t>
              </a:r>
            </a:p>
          </p:txBody>
        </p:sp>
        <p:sp>
          <p:nvSpPr>
            <p:cNvPr id="2235" name="pl2235"/>
            <p:cNvSpPr/>
            <p:nvPr/>
          </p:nvSpPr>
          <p:spPr>
            <a:xfrm>
              <a:off x="5349081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6" name="pt2236"/>
            <p:cNvSpPr/>
            <p:nvPr/>
          </p:nvSpPr>
          <p:spPr>
            <a:xfrm>
              <a:off x="5557507" y="4758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7" name="pt2237"/>
            <p:cNvSpPr/>
            <p:nvPr/>
          </p:nvSpPr>
          <p:spPr>
            <a:xfrm>
              <a:off x="5545390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8" name="pt2238"/>
            <p:cNvSpPr/>
            <p:nvPr/>
          </p:nvSpPr>
          <p:spPr>
            <a:xfrm>
              <a:off x="5498628" y="45204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9" name="pt2239"/>
            <p:cNvSpPr/>
            <p:nvPr/>
          </p:nvSpPr>
          <p:spPr>
            <a:xfrm>
              <a:off x="5472835" y="45868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0" name="pt2240"/>
            <p:cNvSpPr/>
            <p:nvPr/>
          </p:nvSpPr>
          <p:spPr>
            <a:xfrm>
              <a:off x="5421297" y="47418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1" name="pt2241"/>
            <p:cNvSpPr/>
            <p:nvPr/>
          </p:nvSpPr>
          <p:spPr>
            <a:xfrm>
              <a:off x="5439197" y="47021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2" name="pt2242"/>
            <p:cNvSpPr/>
            <p:nvPr/>
          </p:nvSpPr>
          <p:spPr>
            <a:xfrm>
              <a:off x="5412850" y="4654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3" name="pt2243"/>
            <p:cNvSpPr/>
            <p:nvPr/>
          </p:nvSpPr>
          <p:spPr>
            <a:xfrm>
              <a:off x="5371167" y="46847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4" name="pt2244"/>
            <p:cNvSpPr/>
            <p:nvPr/>
          </p:nvSpPr>
          <p:spPr>
            <a:xfrm>
              <a:off x="5377301" y="4606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5" name="pt2245"/>
            <p:cNvSpPr/>
            <p:nvPr/>
          </p:nvSpPr>
          <p:spPr>
            <a:xfrm>
              <a:off x="5407671" y="46800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6" name="pt2246"/>
            <p:cNvSpPr/>
            <p:nvPr/>
          </p:nvSpPr>
          <p:spPr>
            <a:xfrm>
              <a:off x="5413503" y="45347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7" name="pt2247"/>
            <p:cNvSpPr/>
            <p:nvPr/>
          </p:nvSpPr>
          <p:spPr>
            <a:xfrm>
              <a:off x="5470220" y="46925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8" name="pt2248"/>
            <p:cNvSpPr/>
            <p:nvPr/>
          </p:nvSpPr>
          <p:spPr>
            <a:xfrm>
              <a:off x="5394548" y="46429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9" name="pt2249"/>
            <p:cNvSpPr/>
            <p:nvPr/>
          </p:nvSpPr>
          <p:spPr>
            <a:xfrm>
              <a:off x="5348541" y="45279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0" name="pt2250"/>
            <p:cNvSpPr/>
            <p:nvPr/>
          </p:nvSpPr>
          <p:spPr>
            <a:xfrm>
              <a:off x="5346580" y="45706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1" name="pt2251"/>
            <p:cNvSpPr/>
            <p:nvPr/>
          </p:nvSpPr>
          <p:spPr>
            <a:xfrm>
              <a:off x="5413001" y="45506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2" name="pt2252"/>
            <p:cNvSpPr/>
            <p:nvPr/>
          </p:nvSpPr>
          <p:spPr>
            <a:xfrm>
              <a:off x="5424264" y="47859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3" name="pt2253"/>
            <p:cNvSpPr/>
            <p:nvPr/>
          </p:nvSpPr>
          <p:spPr>
            <a:xfrm>
              <a:off x="5632727" y="461323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4" name="pt2254"/>
            <p:cNvSpPr/>
            <p:nvPr/>
          </p:nvSpPr>
          <p:spPr>
            <a:xfrm>
              <a:off x="5575407" y="44557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5" name="pt2255"/>
            <p:cNvSpPr/>
            <p:nvPr/>
          </p:nvSpPr>
          <p:spPr>
            <a:xfrm>
              <a:off x="5636900" y="463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6" name="pt2256"/>
            <p:cNvSpPr/>
            <p:nvPr/>
          </p:nvSpPr>
          <p:spPr>
            <a:xfrm>
              <a:off x="5592955" y="46288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7" name="pt2257"/>
            <p:cNvSpPr/>
            <p:nvPr/>
          </p:nvSpPr>
          <p:spPr>
            <a:xfrm>
              <a:off x="5614274" y="4736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8" name="pt2258"/>
            <p:cNvSpPr/>
            <p:nvPr/>
          </p:nvSpPr>
          <p:spPr>
            <a:xfrm>
              <a:off x="5638358" y="465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9" name="pt2259"/>
            <p:cNvSpPr/>
            <p:nvPr/>
          </p:nvSpPr>
          <p:spPr>
            <a:xfrm>
              <a:off x="5676873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0" name="pt2260"/>
            <p:cNvSpPr/>
            <p:nvPr/>
          </p:nvSpPr>
          <p:spPr>
            <a:xfrm>
              <a:off x="5763255" y="46865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1" name="pt2261"/>
            <p:cNvSpPr/>
            <p:nvPr/>
          </p:nvSpPr>
          <p:spPr>
            <a:xfrm>
              <a:off x="5696433" y="46653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2" name="pt2262"/>
            <p:cNvSpPr/>
            <p:nvPr/>
          </p:nvSpPr>
          <p:spPr>
            <a:xfrm>
              <a:off x="5827564" y="4733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3" name="pt2263"/>
            <p:cNvSpPr/>
            <p:nvPr/>
          </p:nvSpPr>
          <p:spPr>
            <a:xfrm>
              <a:off x="5849839" y="47106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4" name="pt2264"/>
            <p:cNvSpPr/>
            <p:nvPr/>
          </p:nvSpPr>
          <p:spPr>
            <a:xfrm>
              <a:off x="5822335" y="4716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5" name="pt2265"/>
            <p:cNvSpPr/>
            <p:nvPr/>
          </p:nvSpPr>
          <p:spPr>
            <a:xfrm>
              <a:off x="5785932" y="46148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6" name="pt2266"/>
            <p:cNvSpPr/>
            <p:nvPr/>
          </p:nvSpPr>
          <p:spPr>
            <a:xfrm>
              <a:off x="5573446" y="46792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7" name="pt2267"/>
            <p:cNvSpPr/>
            <p:nvPr/>
          </p:nvSpPr>
          <p:spPr>
            <a:xfrm>
              <a:off x="5552228" y="46829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8" name="pt2268"/>
            <p:cNvSpPr/>
            <p:nvPr/>
          </p:nvSpPr>
          <p:spPr>
            <a:xfrm>
              <a:off x="5488321" y="47206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9" name="pt2269"/>
            <p:cNvSpPr/>
            <p:nvPr/>
          </p:nvSpPr>
          <p:spPr>
            <a:xfrm>
              <a:off x="5476354" y="46707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0" name="pt2270"/>
            <p:cNvSpPr/>
            <p:nvPr/>
          </p:nvSpPr>
          <p:spPr>
            <a:xfrm>
              <a:off x="5469969" y="46011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1" name="pt2271"/>
            <p:cNvSpPr/>
            <p:nvPr/>
          </p:nvSpPr>
          <p:spPr>
            <a:xfrm>
              <a:off x="5421247" y="45940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2" name="pt2272"/>
            <p:cNvSpPr/>
            <p:nvPr/>
          </p:nvSpPr>
          <p:spPr>
            <a:xfrm>
              <a:off x="5415263" y="46479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3" name="pt2273"/>
            <p:cNvSpPr/>
            <p:nvPr/>
          </p:nvSpPr>
          <p:spPr>
            <a:xfrm>
              <a:off x="5399123" y="46741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4" name="pt2274"/>
            <p:cNvSpPr/>
            <p:nvPr/>
          </p:nvSpPr>
          <p:spPr>
            <a:xfrm>
              <a:off x="5347334" y="46816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5" name="pt2275"/>
            <p:cNvSpPr/>
            <p:nvPr/>
          </p:nvSpPr>
          <p:spPr>
            <a:xfrm>
              <a:off x="5366743" y="45739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6" name="pt2276"/>
            <p:cNvSpPr/>
            <p:nvPr/>
          </p:nvSpPr>
          <p:spPr>
            <a:xfrm>
              <a:off x="5372776" y="46761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7" name="pt2277"/>
            <p:cNvSpPr/>
            <p:nvPr/>
          </p:nvSpPr>
          <p:spPr>
            <a:xfrm>
              <a:off x="5374184" y="47151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8" name="pt2278"/>
            <p:cNvSpPr/>
            <p:nvPr/>
          </p:nvSpPr>
          <p:spPr>
            <a:xfrm>
              <a:off x="5368703" y="46312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9" name="pt2279"/>
            <p:cNvSpPr/>
            <p:nvPr/>
          </p:nvSpPr>
          <p:spPr>
            <a:xfrm>
              <a:off x="5355128" y="46188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0" name="pt2280"/>
            <p:cNvSpPr/>
            <p:nvPr/>
          </p:nvSpPr>
          <p:spPr>
            <a:xfrm>
              <a:off x="5352513" y="47127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1" name="pt2281"/>
            <p:cNvSpPr/>
            <p:nvPr/>
          </p:nvSpPr>
          <p:spPr>
            <a:xfrm>
              <a:off x="5472382" y="46542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2" name="pt2282"/>
            <p:cNvSpPr/>
            <p:nvPr/>
          </p:nvSpPr>
          <p:spPr>
            <a:xfrm>
              <a:off x="5351960" y="46782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3" name="pl2283"/>
            <p:cNvSpPr/>
            <p:nvPr/>
          </p:nvSpPr>
          <p:spPr>
            <a:xfrm>
              <a:off x="5369211" y="4662204"/>
              <a:ext cx="503258" cy="58278"/>
            </a:xfrm>
            <a:custGeom>
              <a:avLst/>
              <a:gdLst/>
              <a:ahLst/>
              <a:cxnLst/>
              <a:rect l="0" t="0" r="0" b="0"/>
              <a:pathLst>
                <a:path w="503258" h="58278">
                  <a:moveTo>
                    <a:pt x="0" y="0"/>
                  </a:moveTo>
                  <a:lnTo>
                    <a:pt x="754" y="132"/>
                  </a:lnTo>
                  <a:lnTo>
                    <a:pt x="1961" y="343"/>
                  </a:lnTo>
                  <a:lnTo>
                    <a:pt x="5380" y="936"/>
                  </a:lnTo>
                  <a:lnTo>
                    <a:pt x="5933" y="1032"/>
                  </a:lnTo>
                  <a:lnTo>
                    <a:pt x="8547" y="1479"/>
                  </a:lnTo>
                  <a:lnTo>
                    <a:pt x="20162" y="3420"/>
                  </a:lnTo>
                  <a:lnTo>
                    <a:pt x="22123" y="3739"/>
                  </a:lnTo>
                  <a:lnTo>
                    <a:pt x="24587" y="4139"/>
                  </a:lnTo>
                  <a:lnTo>
                    <a:pt x="26196" y="4398"/>
                  </a:lnTo>
                  <a:lnTo>
                    <a:pt x="27604" y="4624"/>
                  </a:lnTo>
                  <a:lnTo>
                    <a:pt x="30721" y="5120"/>
                  </a:lnTo>
                  <a:lnTo>
                    <a:pt x="47967" y="7765"/>
                  </a:lnTo>
                  <a:lnTo>
                    <a:pt x="52543" y="8430"/>
                  </a:lnTo>
                  <a:lnTo>
                    <a:pt x="61090" y="9610"/>
                  </a:lnTo>
                  <a:lnTo>
                    <a:pt x="66269" y="10272"/>
                  </a:lnTo>
                  <a:lnTo>
                    <a:pt x="66420" y="10290"/>
                  </a:lnTo>
                  <a:lnTo>
                    <a:pt x="66923" y="10351"/>
                  </a:lnTo>
                  <a:lnTo>
                    <a:pt x="68683" y="10563"/>
                  </a:lnTo>
                  <a:lnTo>
                    <a:pt x="74666" y="11225"/>
                  </a:lnTo>
                  <a:lnTo>
                    <a:pt x="74717" y="11230"/>
                  </a:lnTo>
                  <a:lnTo>
                    <a:pt x="77683" y="11527"/>
                  </a:lnTo>
                  <a:lnTo>
                    <a:pt x="92616" y="12643"/>
                  </a:lnTo>
                  <a:lnTo>
                    <a:pt x="123388" y="20739"/>
                  </a:lnTo>
                  <a:lnTo>
                    <a:pt x="123640" y="20900"/>
                  </a:lnTo>
                  <a:lnTo>
                    <a:pt x="125802" y="22278"/>
                  </a:lnTo>
                  <a:lnTo>
                    <a:pt x="126254" y="22567"/>
                  </a:lnTo>
                  <a:lnTo>
                    <a:pt x="129774" y="24294"/>
                  </a:lnTo>
                  <a:lnTo>
                    <a:pt x="141741" y="28515"/>
                  </a:lnTo>
                  <a:lnTo>
                    <a:pt x="152048" y="30399"/>
                  </a:lnTo>
                  <a:lnTo>
                    <a:pt x="198809" y="27386"/>
                  </a:lnTo>
                  <a:lnTo>
                    <a:pt x="205647" y="26858"/>
                  </a:lnTo>
                  <a:lnTo>
                    <a:pt x="210927" y="26555"/>
                  </a:lnTo>
                  <a:lnTo>
                    <a:pt x="226866" y="26308"/>
                  </a:lnTo>
                  <a:lnTo>
                    <a:pt x="228827" y="26434"/>
                  </a:lnTo>
                  <a:lnTo>
                    <a:pt x="246375" y="26396"/>
                  </a:lnTo>
                  <a:lnTo>
                    <a:pt x="267693" y="26041"/>
                  </a:lnTo>
                  <a:lnTo>
                    <a:pt x="286147" y="25915"/>
                  </a:lnTo>
                  <a:lnTo>
                    <a:pt x="290320" y="26357"/>
                  </a:lnTo>
                  <a:lnTo>
                    <a:pt x="291778" y="26558"/>
                  </a:lnTo>
                  <a:lnTo>
                    <a:pt x="330293" y="33679"/>
                  </a:lnTo>
                  <a:lnTo>
                    <a:pt x="349852" y="36658"/>
                  </a:lnTo>
                  <a:lnTo>
                    <a:pt x="416675" y="45655"/>
                  </a:lnTo>
                  <a:lnTo>
                    <a:pt x="439352" y="48740"/>
                  </a:lnTo>
                  <a:lnTo>
                    <a:pt x="475755" y="53966"/>
                  </a:lnTo>
                  <a:lnTo>
                    <a:pt x="480984" y="54759"/>
                  </a:lnTo>
                  <a:lnTo>
                    <a:pt x="503258" y="58278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4" name="pl2284"/>
            <p:cNvSpPr/>
            <p:nvPr/>
          </p:nvSpPr>
          <p:spPr>
            <a:xfrm>
              <a:off x="5349081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5" name="pt2285"/>
            <p:cNvSpPr/>
            <p:nvPr/>
          </p:nvSpPr>
          <p:spPr>
            <a:xfrm>
              <a:off x="5557507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6" name="pt2286"/>
            <p:cNvSpPr/>
            <p:nvPr/>
          </p:nvSpPr>
          <p:spPr>
            <a:xfrm>
              <a:off x="5545390" y="51511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7" name="pt2287"/>
            <p:cNvSpPr/>
            <p:nvPr/>
          </p:nvSpPr>
          <p:spPr>
            <a:xfrm>
              <a:off x="5498628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8" name="pt2288"/>
            <p:cNvSpPr/>
            <p:nvPr/>
          </p:nvSpPr>
          <p:spPr>
            <a:xfrm>
              <a:off x="5472835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9" name="pt2289"/>
            <p:cNvSpPr/>
            <p:nvPr/>
          </p:nvSpPr>
          <p:spPr>
            <a:xfrm>
              <a:off x="5421297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0" name="pt2290"/>
            <p:cNvSpPr/>
            <p:nvPr/>
          </p:nvSpPr>
          <p:spPr>
            <a:xfrm>
              <a:off x="5439197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1" name="pt2291"/>
            <p:cNvSpPr/>
            <p:nvPr/>
          </p:nvSpPr>
          <p:spPr>
            <a:xfrm>
              <a:off x="5412850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2" name="pt2292"/>
            <p:cNvSpPr/>
            <p:nvPr/>
          </p:nvSpPr>
          <p:spPr>
            <a:xfrm>
              <a:off x="5371167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3" name="pt2293"/>
            <p:cNvSpPr/>
            <p:nvPr/>
          </p:nvSpPr>
          <p:spPr>
            <a:xfrm>
              <a:off x="5377301" y="50421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4" name="pt2294"/>
            <p:cNvSpPr/>
            <p:nvPr/>
          </p:nvSpPr>
          <p:spPr>
            <a:xfrm>
              <a:off x="5407671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5" name="pt2295"/>
            <p:cNvSpPr/>
            <p:nvPr/>
          </p:nvSpPr>
          <p:spPr>
            <a:xfrm>
              <a:off x="5413503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6" name="pt2296"/>
            <p:cNvSpPr/>
            <p:nvPr/>
          </p:nvSpPr>
          <p:spPr>
            <a:xfrm>
              <a:off x="5470220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7" name="pt2297"/>
            <p:cNvSpPr/>
            <p:nvPr/>
          </p:nvSpPr>
          <p:spPr>
            <a:xfrm>
              <a:off x="5394548" y="50840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8" name="pt2298"/>
            <p:cNvSpPr/>
            <p:nvPr/>
          </p:nvSpPr>
          <p:spPr>
            <a:xfrm>
              <a:off x="5348541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9" name="pt2299"/>
            <p:cNvSpPr/>
            <p:nvPr/>
          </p:nvSpPr>
          <p:spPr>
            <a:xfrm>
              <a:off x="5346580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0" name="pt2300"/>
            <p:cNvSpPr/>
            <p:nvPr/>
          </p:nvSpPr>
          <p:spPr>
            <a:xfrm>
              <a:off x="5413001" y="52098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1" name="pt2301"/>
            <p:cNvSpPr/>
            <p:nvPr/>
          </p:nvSpPr>
          <p:spPr>
            <a:xfrm>
              <a:off x="5424264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2" name="pt2302"/>
            <p:cNvSpPr/>
            <p:nvPr/>
          </p:nvSpPr>
          <p:spPr>
            <a:xfrm>
              <a:off x="5632727" y="50504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3" name="pt2303"/>
            <p:cNvSpPr/>
            <p:nvPr/>
          </p:nvSpPr>
          <p:spPr>
            <a:xfrm>
              <a:off x="5575407" y="5134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4" name="pt2304"/>
            <p:cNvSpPr/>
            <p:nvPr/>
          </p:nvSpPr>
          <p:spPr>
            <a:xfrm>
              <a:off x="5636900" y="4941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5" name="pt2305"/>
            <p:cNvSpPr/>
            <p:nvPr/>
          </p:nvSpPr>
          <p:spPr>
            <a:xfrm>
              <a:off x="5592955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6" name="pt2306"/>
            <p:cNvSpPr/>
            <p:nvPr/>
          </p:nvSpPr>
          <p:spPr>
            <a:xfrm>
              <a:off x="5614274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7" name="pt2307"/>
            <p:cNvSpPr/>
            <p:nvPr/>
          </p:nvSpPr>
          <p:spPr>
            <a:xfrm>
              <a:off x="5638358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8" name="pt2308"/>
            <p:cNvSpPr/>
            <p:nvPr/>
          </p:nvSpPr>
          <p:spPr>
            <a:xfrm>
              <a:off x="5676873" y="49498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9" name="pt2309"/>
            <p:cNvSpPr/>
            <p:nvPr/>
          </p:nvSpPr>
          <p:spPr>
            <a:xfrm>
              <a:off x="5763255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0" name="pt2310"/>
            <p:cNvSpPr/>
            <p:nvPr/>
          </p:nvSpPr>
          <p:spPr>
            <a:xfrm>
              <a:off x="5696433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1" name="pt2311"/>
            <p:cNvSpPr/>
            <p:nvPr/>
          </p:nvSpPr>
          <p:spPr>
            <a:xfrm>
              <a:off x="5827564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2" name="pt2312"/>
            <p:cNvSpPr/>
            <p:nvPr/>
          </p:nvSpPr>
          <p:spPr>
            <a:xfrm>
              <a:off x="5849839" y="49917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3" name="pt2313"/>
            <p:cNvSpPr/>
            <p:nvPr/>
          </p:nvSpPr>
          <p:spPr>
            <a:xfrm>
              <a:off x="5822335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4" name="pt2314"/>
            <p:cNvSpPr/>
            <p:nvPr/>
          </p:nvSpPr>
          <p:spPr>
            <a:xfrm>
              <a:off x="5785932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5" name="pt2315"/>
            <p:cNvSpPr/>
            <p:nvPr/>
          </p:nvSpPr>
          <p:spPr>
            <a:xfrm>
              <a:off x="5573446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6" name="pt2316"/>
            <p:cNvSpPr/>
            <p:nvPr/>
          </p:nvSpPr>
          <p:spPr>
            <a:xfrm>
              <a:off x="5552228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7" name="pt2317"/>
            <p:cNvSpPr/>
            <p:nvPr/>
          </p:nvSpPr>
          <p:spPr>
            <a:xfrm>
              <a:off x="5488321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8" name="pt2318"/>
            <p:cNvSpPr/>
            <p:nvPr/>
          </p:nvSpPr>
          <p:spPr>
            <a:xfrm>
              <a:off x="5476354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9" name="pt2319"/>
            <p:cNvSpPr/>
            <p:nvPr/>
          </p:nvSpPr>
          <p:spPr>
            <a:xfrm>
              <a:off x="5469969" y="5193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0" name="pt2320"/>
            <p:cNvSpPr/>
            <p:nvPr/>
          </p:nvSpPr>
          <p:spPr>
            <a:xfrm>
              <a:off x="5421247" y="51679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1" name="pt2321"/>
            <p:cNvSpPr/>
            <p:nvPr/>
          </p:nvSpPr>
          <p:spPr>
            <a:xfrm>
              <a:off x="5415263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2" name="pt2322"/>
            <p:cNvSpPr/>
            <p:nvPr/>
          </p:nvSpPr>
          <p:spPr>
            <a:xfrm>
              <a:off x="5399123" y="51092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3" name="pt2323"/>
            <p:cNvSpPr/>
            <p:nvPr/>
          </p:nvSpPr>
          <p:spPr>
            <a:xfrm>
              <a:off x="5347334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4" name="pt2324"/>
            <p:cNvSpPr/>
            <p:nvPr/>
          </p:nvSpPr>
          <p:spPr>
            <a:xfrm>
              <a:off x="5366743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5" name="pt2325"/>
            <p:cNvSpPr/>
            <p:nvPr/>
          </p:nvSpPr>
          <p:spPr>
            <a:xfrm>
              <a:off x="5372776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6" name="pt2326"/>
            <p:cNvSpPr/>
            <p:nvPr/>
          </p:nvSpPr>
          <p:spPr>
            <a:xfrm>
              <a:off x="5374184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7" name="pt2327"/>
            <p:cNvSpPr/>
            <p:nvPr/>
          </p:nvSpPr>
          <p:spPr>
            <a:xfrm>
              <a:off x="5368703" y="52517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8" name="pt2328"/>
            <p:cNvSpPr/>
            <p:nvPr/>
          </p:nvSpPr>
          <p:spPr>
            <a:xfrm>
              <a:off x="5355128" y="5235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9" name="pt2329"/>
            <p:cNvSpPr/>
            <p:nvPr/>
          </p:nvSpPr>
          <p:spPr>
            <a:xfrm>
              <a:off x="5352513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0" name="pt2330"/>
            <p:cNvSpPr/>
            <p:nvPr/>
          </p:nvSpPr>
          <p:spPr>
            <a:xfrm>
              <a:off x="5472382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1" name="pt2331"/>
            <p:cNvSpPr/>
            <p:nvPr/>
          </p:nvSpPr>
          <p:spPr>
            <a:xfrm>
              <a:off x="5351960" y="50001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2" name="pl2332"/>
            <p:cNvSpPr/>
            <p:nvPr/>
          </p:nvSpPr>
          <p:spPr>
            <a:xfrm>
              <a:off x="5369211" y="5003538"/>
              <a:ext cx="503258" cy="210827"/>
            </a:xfrm>
            <a:custGeom>
              <a:avLst/>
              <a:gdLst/>
              <a:ahLst/>
              <a:cxnLst/>
              <a:rect l="0" t="0" r="0" b="0"/>
              <a:pathLst>
                <a:path w="503258" h="210827">
                  <a:moveTo>
                    <a:pt x="0" y="182426"/>
                  </a:moveTo>
                  <a:lnTo>
                    <a:pt x="754" y="182417"/>
                  </a:lnTo>
                  <a:lnTo>
                    <a:pt x="1961" y="182403"/>
                  </a:lnTo>
                  <a:lnTo>
                    <a:pt x="5380" y="182384"/>
                  </a:lnTo>
                  <a:lnTo>
                    <a:pt x="5933" y="182381"/>
                  </a:lnTo>
                  <a:lnTo>
                    <a:pt x="8547" y="182383"/>
                  </a:lnTo>
                  <a:lnTo>
                    <a:pt x="20162" y="182570"/>
                  </a:lnTo>
                  <a:lnTo>
                    <a:pt x="22123" y="182639"/>
                  </a:lnTo>
                  <a:lnTo>
                    <a:pt x="24587" y="182726"/>
                  </a:lnTo>
                  <a:lnTo>
                    <a:pt x="26196" y="182797"/>
                  </a:lnTo>
                  <a:lnTo>
                    <a:pt x="27604" y="182859"/>
                  </a:lnTo>
                  <a:lnTo>
                    <a:pt x="30721" y="183018"/>
                  </a:lnTo>
                  <a:lnTo>
                    <a:pt x="47967" y="184216"/>
                  </a:lnTo>
                  <a:lnTo>
                    <a:pt x="52543" y="184606"/>
                  </a:lnTo>
                  <a:lnTo>
                    <a:pt x="61090" y="185397"/>
                  </a:lnTo>
                  <a:lnTo>
                    <a:pt x="66269" y="185920"/>
                  </a:lnTo>
                  <a:lnTo>
                    <a:pt x="66420" y="185936"/>
                  </a:lnTo>
                  <a:lnTo>
                    <a:pt x="66923" y="185990"/>
                  </a:lnTo>
                  <a:lnTo>
                    <a:pt x="68683" y="186179"/>
                  </a:lnTo>
                  <a:lnTo>
                    <a:pt x="74666" y="186879"/>
                  </a:lnTo>
                  <a:lnTo>
                    <a:pt x="74717" y="186886"/>
                  </a:lnTo>
                  <a:lnTo>
                    <a:pt x="77683" y="187276"/>
                  </a:lnTo>
                  <a:lnTo>
                    <a:pt x="92616" y="190219"/>
                  </a:lnTo>
                  <a:lnTo>
                    <a:pt x="123388" y="206785"/>
                  </a:lnTo>
                  <a:lnTo>
                    <a:pt x="123640" y="206888"/>
                  </a:lnTo>
                  <a:lnTo>
                    <a:pt x="125802" y="207768"/>
                  </a:lnTo>
                  <a:lnTo>
                    <a:pt x="126254" y="207952"/>
                  </a:lnTo>
                  <a:lnTo>
                    <a:pt x="129774" y="209371"/>
                  </a:lnTo>
                  <a:lnTo>
                    <a:pt x="141741" y="210827"/>
                  </a:lnTo>
                  <a:lnTo>
                    <a:pt x="152048" y="207124"/>
                  </a:lnTo>
                  <a:lnTo>
                    <a:pt x="198809" y="140871"/>
                  </a:lnTo>
                  <a:lnTo>
                    <a:pt x="205647" y="130912"/>
                  </a:lnTo>
                  <a:lnTo>
                    <a:pt x="210927" y="123601"/>
                  </a:lnTo>
                  <a:lnTo>
                    <a:pt x="226866" y="104171"/>
                  </a:lnTo>
                  <a:lnTo>
                    <a:pt x="228827" y="102456"/>
                  </a:lnTo>
                  <a:lnTo>
                    <a:pt x="246375" y="80969"/>
                  </a:lnTo>
                  <a:lnTo>
                    <a:pt x="267693" y="59834"/>
                  </a:lnTo>
                  <a:lnTo>
                    <a:pt x="286147" y="50924"/>
                  </a:lnTo>
                  <a:lnTo>
                    <a:pt x="290320" y="50976"/>
                  </a:lnTo>
                  <a:lnTo>
                    <a:pt x="291778" y="51073"/>
                  </a:lnTo>
                  <a:lnTo>
                    <a:pt x="330293" y="48963"/>
                  </a:lnTo>
                  <a:lnTo>
                    <a:pt x="349852" y="43045"/>
                  </a:lnTo>
                  <a:lnTo>
                    <a:pt x="416675" y="20178"/>
                  </a:lnTo>
                  <a:lnTo>
                    <a:pt x="439352" y="13639"/>
                  </a:lnTo>
                  <a:lnTo>
                    <a:pt x="475755" y="5069"/>
                  </a:lnTo>
                  <a:lnTo>
                    <a:pt x="480984" y="4021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3" name="pl2333"/>
            <p:cNvSpPr/>
            <p:nvPr/>
          </p:nvSpPr>
          <p:spPr>
            <a:xfrm>
              <a:off x="5349081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4" name="pt2334"/>
            <p:cNvSpPr/>
            <p:nvPr/>
          </p:nvSpPr>
          <p:spPr>
            <a:xfrm>
              <a:off x="5557507" y="58228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5" name="pt2335"/>
            <p:cNvSpPr/>
            <p:nvPr/>
          </p:nvSpPr>
          <p:spPr>
            <a:xfrm>
              <a:off x="5545390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6" name="pt2336"/>
            <p:cNvSpPr/>
            <p:nvPr/>
          </p:nvSpPr>
          <p:spPr>
            <a:xfrm>
              <a:off x="5498628" y="57407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7" name="pt2337"/>
            <p:cNvSpPr/>
            <p:nvPr/>
          </p:nvSpPr>
          <p:spPr>
            <a:xfrm>
              <a:off x="5472835" y="57561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8" name="pt2338"/>
            <p:cNvSpPr/>
            <p:nvPr/>
          </p:nvSpPr>
          <p:spPr>
            <a:xfrm>
              <a:off x="5421297" y="57663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9" name="pt2339"/>
            <p:cNvSpPr/>
            <p:nvPr/>
          </p:nvSpPr>
          <p:spPr>
            <a:xfrm>
              <a:off x="5439197" y="57253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0" name="pt2340"/>
            <p:cNvSpPr/>
            <p:nvPr/>
          </p:nvSpPr>
          <p:spPr>
            <a:xfrm>
              <a:off x="5412850" y="5702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1" name="pt2341"/>
            <p:cNvSpPr/>
            <p:nvPr/>
          </p:nvSpPr>
          <p:spPr>
            <a:xfrm>
              <a:off x="5371167" y="55301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2" name="pt2342"/>
            <p:cNvSpPr/>
            <p:nvPr/>
          </p:nvSpPr>
          <p:spPr>
            <a:xfrm>
              <a:off x="5377301" y="5486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3" name="pt2343"/>
            <p:cNvSpPr/>
            <p:nvPr/>
          </p:nvSpPr>
          <p:spPr>
            <a:xfrm>
              <a:off x="5407671" y="5568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4" name="pt2344"/>
            <p:cNvSpPr/>
            <p:nvPr/>
          </p:nvSpPr>
          <p:spPr>
            <a:xfrm>
              <a:off x="5413503" y="566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5" name="pt2345"/>
            <p:cNvSpPr/>
            <p:nvPr/>
          </p:nvSpPr>
          <p:spPr>
            <a:xfrm>
              <a:off x="5470220" y="54788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6" name="pt2346"/>
            <p:cNvSpPr/>
            <p:nvPr/>
          </p:nvSpPr>
          <p:spPr>
            <a:xfrm>
              <a:off x="5394548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7" name="pt2347"/>
            <p:cNvSpPr/>
            <p:nvPr/>
          </p:nvSpPr>
          <p:spPr>
            <a:xfrm>
              <a:off x="5348541" y="5635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8" name="pt2348"/>
            <p:cNvSpPr/>
            <p:nvPr/>
          </p:nvSpPr>
          <p:spPr>
            <a:xfrm>
              <a:off x="5346580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9" name="pt2349"/>
            <p:cNvSpPr/>
            <p:nvPr/>
          </p:nvSpPr>
          <p:spPr>
            <a:xfrm>
              <a:off x="5413001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0" name="pt2350"/>
            <p:cNvSpPr/>
            <p:nvPr/>
          </p:nvSpPr>
          <p:spPr>
            <a:xfrm>
              <a:off x="5424264" y="55917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1" name="pt2351"/>
            <p:cNvSpPr/>
            <p:nvPr/>
          </p:nvSpPr>
          <p:spPr>
            <a:xfrm>
              <a:off x="5632727" y="54634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2" name="pt2352"/>
            <p:cNvSpPr/>
            <p:nvPr/>
          </p:nvSpPr>
          <p:spPr>
            <a:xfrm>
              <a:off x="5575407" y="55121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3" name="pt2353"/>
            <p:cNvSpPr/>
            <p:nvPr/>
          </p:nvSpPr>
          <p:spPr>
            <a:xfrm>
              <a:off x="5636900" y="55635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4" name="pt2354"/>
            <p:cNvSpPr/>
            <p:nvPr/>
          </p:nvSpPr>
          <p:spPr>
            <a:xfrm>
              <a:off x="5592955" y="5445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5" name="pt2355"/>
            <p:cNvSpPr/>
            <p:nvPr/>
          </p:nvSpPr>
          <p:spPr>
            <a:xfrm>
              <a:off x="5614274" y="56097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6" name="pt2356"/>
            <p:cNvSpPr/>
            <p:nvPr/>
          </p:nvSpPr>
          <p:spPr>
            <a:xfrm>
              <a:off x="5638358" y="55943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7" name="pt2357"/>
            <p:cNvSpPr/>
            <p:nvPr/>
          </p:nvSpPr>
          <p:spPr>
            <a:xfrm>
              <a:off x="5676873" y="56020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8" name="pt2358"/>
            <p:cNvSpPr/>
            <p:nvPr/>
          </p:nvSpPr>
          <p:spPr>
            <a:xfrm>
              <a:off x="5763255" y="55250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9" name="pt2359"/>
            <p:cNvSpPr/>
            <p:nvPr/>
          </p:nvSpPr>
          <p:spPr>
            <a:xfrm>
              <a:off x="5696433" y="54608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0" name="pt2360"/>
            <p:cNvSpPr/>
            <p:nvPr/>
          </p:nvSpPr>
          <p:spPr>
            <a:xfrm>
              <a:off x="5827564" y="5614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1" name="pt2361"/>
            <p:cNvSpPr/>
            <p:nvPr/>
          </p:nvSpPr>
          <p:spPr>
            <a:xfrm>
              <a:off x="5849839" y="56200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2" name="pt2362"/>
            <p:cNvSpPr/>
            <p:nvPr/>
          </p:nvSpPr>
          <p:spPr>
            <a:xfrm>
              <a:off x="5822335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3" name="pt2363"/>
            <p:cNvSpPr/>
            <p:nvPr/>
          </p:nvSpPr>
          <p:spPr>
            <a:xfrm>
              <a:off x="5785932" y="5666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4" name="pt2364"/>
            <p:cNvSpPr/>
            <p:nvPr/>
          </p:nvSpPr>
          <p:spPr>
            <a:xfrm>
              <a:off x="5573446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5" name="pt2365"/>
            <p:cNvSpPr/>
            <p:nvPr/>
          </p:nvSpPr>
          <p:spPr>
            <a:xfrm>
              <a:off x="5552228" y="58305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6" name="pt2366"/>
            <p:cNvSpPr/>
            <p:nvPr/>
          </p:nvSpPr>
          <p:spPr>
            <a:xfrm>
              <a:off x="5488321" y="58434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7" name="pt2367"/>
            <p:cNvSpPr/>
            <p:nvPr/>
          </p:nvSpPr>
          <p:spPr>
            <a:xfrm>
              <a:off x="5476354" y="58999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8" name="pt2368"/>
            <p:cNvSpPr/>
            <p:nvPr/>
          </p:nvSpPr>
          <p:spPr>
            <a:xfrm>
              <a:off x="5469969" y="57971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9" name="pt2369"/>
            <p:cNvSpPr/>
            <p:nvPr/>
          </p:nvSpPr>
          <p:spPr>
            <a:xfrm>
              <a:off x="5421247" y="5866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0" name="pt2370"/>
            <p:cNvSpPr/>
            <p:nvPr/>
          </p:nvSpPr>
          <p:spPr>
            <a:xfrm>
              <a:off x="5415263" y="5686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1" name="pt2371"/>
            <p:cNvSpPr/>
            <p:nvPr/>
          </p:nvSpPr>
          <p:spPr>
            <a:xfrm>
              <a:off x="5399123" y="57535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2" name="pt2372"/>
            <p:cNvSpPr/>
            <p:nvPr/>
          </p:nvSpPr>
          <p:spPr>
            <a:xfrm>
              <a:off x="5347334" y="5833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3" name="pt2373"/>
            <p:cNvSpPr/>
            <p:nvPr/>
          </p:nvSpPr>
          <p:spPr>
            <a:xfrm>
              <a:off x="5366743" y="58357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4" name="pt2374"/>
            <p:cNvSpPr/>
            <p:nvPr/>
          </p:nvSpPr>
          <p:spPr>
            <a:xfrm>
              <a:off x="5372776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5" name="pt2375"/>
            <p:cNvSpPr/>
            <p:nvPr/>
          </p:nvSpPr>
          <p:spPr>
            <a:xfrm>
              <a:off x="5374184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6" name="pt2376"/>
            <p:cNvSpPr/>
            <p:nvPr/>
          </p:nvSpPr>
          <p:spPr>
            <a:xfrm>
              <a:off x="5368703" y="57124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7" name="pt2377"/>
            <p:cNvSpPr/>
            <p:nvPr/>
          </p:nvSpPr>
          <p:spPr>
            <a:xfrm>
              <a:off x="5355128" y="5707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8" name="pt2378"/>
            <p:cNvSpPr/>
            <p:nvPr/>
          </p:nvSpPr>
          <p:spPr>
            <a:xfrm>
              <a:off x="5352513" y="54325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9" name="pt2379"/>
            <p:cNvSpPr/>
            <p:nvPr/>
          </p:nvSpPr>
          <p:spPr>
            <a:xfrm>
              <a:off x="5472382" y="5581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0" name="pt2380"/>
            <p:cNvSpPr/>
            <p:nvPr/>
          </p:nvSpPr>
          <p:spPr>
            <a:xfrm>
              <a:off x="5351960" y="55455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1" name="pl2381"/>
            <p:cNvSpPr/>
            <p:nvPr/>
          </p:nvSpPr>
          <p:spPr>
            <a:xfrm>
              <a:off x="5369211" y="5610588"/>
              <a:ext cx="503258" cy="163245"/>
            </a:xfrm>
            <a:custGeom>
              <a:avLst/>
              <a:gdLst/>
              <a:ahLst/>
              <a:cxnLst/>
              <a:rect l="0" t="0" r="0" b="0"/>
              <a:pathLst>
                <a:path w="503258" h="163245">
                  <a:moveTo>
                    <a:pt x="0" y="66801"/>
                  </a:moveTo>
                  <a:lnTo>
                    <a:pt x="754" y="67210"/>
                  </a:lnTo>
                  <a:lnTo>
                    <a:pt x="1961" y="67864"/>
                  </a:lnTo>
                  <a:lnTo>
                    <a:pt x="5380" y="69736"/>
                  </a:lnTo>
                  <a:lnTo>
                    <a:pt x="5933" y="70039"/>
                  </a:lnTo>
                  <a:lnTo>
                    <a:pt x="8547" y="71487"/>
                  </a:lnTo>
                  <a:lnTo>
                    <a:pt x="20162" y="78089"/>
                  </a:lnTo>
                  <a:lnTo>
                    <a:pt x="22123" y="79239"/>
                  </a:lnTo>
                  <a:lnTo>
                    <a:pt x="24587" y="80684"/>
                  </a:lnTo>
                  <a:lnTo>
                    <a:pt x="26196" y="81640"/>
                  </a:lnTo>
                  <a:lnTo>
                    <a:pt x="27604" y="82477"/>
                  </a:lnTo>
                  <a:lnTo>
                    <a:pt x="30721" y="84351"/>
                  </a:lnTo>
                  <a:lnTo>
                    <a:pt x="47967" y="95022"/>
                  </a:lnTo>
                  <a:lnTo>
                    <a:pt x="52543" y="97929"/>
                  </a:lnTo>
                  <a:lnTo>
                    <a:pt x="61090" y="103441"/>
                  </a:lnTo>
                  <a:lnTo>
                    <a:pt x="66269" y="106833"/>
                  </a:lnTo>
                  <a:lnTo>
                    <a:pt x="66420" y="106932"/>
                  </a:lnTo>
                  <a:lnTo>
                    <a:pt x="66923" y="107265"/>
                  </a:lnTo>
                  <a:lnTo>
                    <a:pt x="68683" y="108430"/>
                  </a:lnTo>
                  <a:lnTo>
                    <a:pt x="74666" y="112454"/>
                  </a:lnTo>
                  <a:lnTo>
                    <a:pt x="74717" y="112489"/>
                  </a:lnTo>
                  <a:lnTo>
                    <a:pt x="77683" y="114533"/>
                  </a:lnTo>
                  <a:lnTo>
                    <a:pt x="92616" y="125805"/>
                  </a:lnTo>
                  <a:lnTo>
                    <a:pt x="123388" y="159401"/>
                  </a:lnTo>
                  <a:lnTo>
                    <a:pt x="123640" y="159530"/>
                  </a:lnTo>
                  <a:lnTo>
                    <a:pt x="125802" y="160638"/>
                  </a:lnTo>
                  <a:lnTo>
                    <a:pt x="126254" y="160870"/>
                  </a:lnTo>
                  <a:lnTo>
                    <a:pt x="129774" y="162675"/>
                  </a:lnTo>
                  <a:lnTo>
                    <a:pt x="141741" y="163245"/>
                  </a:lnTo>
                  <a:lnTo>
                    <a:pt x="152048" y="158185"/>
                  </a:lnTo>
                  <a:lnTo>
                    <a:pt x="198809" y="101332"/>
                  </a:lnTo>
                  <a:lnTo>
                    <a:pt x="205647" y="93614"/>
                  </a:lnTo>
                  <a:lnTo>
                    <a:pt x="210927" y="87840"/>
                  </a:lnTo>
                  <a:lnTo>
                    <a:pt x="226866" y="72590"/>
                  </a:lnTo>
                  <a:lnTo>
                    <a:pt x="228827" y="71514"/>
                  </a:lnTo>
                  <a:lnTo>
                    <a:pt x="246375" y="53318"/>
                  </a:lnTo>
                  <a:lnTo>
                    <a:pt x="267693" y="32562"/>
                  </a:lnTo>
                  <a:lnTo>
                    <a:pt x="286147" y="22842"/>
                  </a:lnTo>
                  <a:lnTo>
                    <a:pt x="290320" y="22773"/>
                  </a:lnTo>
                  <a:lnTo>
                    <a:pt x="291778" y="22861"/>
                  </a:lnTo>
                  <a:lnTo>
                    <a:pt x="330293" y="24508"/>
                  </a:lnTo>
                  <a:lnTo>
                    <a:pt x="349852" y="21549"/>
                  </a:lnTo>
                  <a:lnTo>
                    <a:pt x="416675" y="8691"/>
                  </a:lnTo>
                  <a:lnTo>
                    <a:pt x="439352" y="5259"/>
                  </a:lnTo>
                  <a:lnTo>
                    <a:pt x="475755" y="1463"/>
                  </a:lnTo>
                  <a:lnTo>
                    <a:pt x="480984" y="1096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2" name="pl2382"/>
            <p:cNvSpPr/>
            <p:nvPr/>
          </p:nvSpPr>
          <p:spPr>
            <a:xfrm>
              <a:off x="5349081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3" name="pt2383"/>
            <p:cNvSpPr/>
            <p:nvPr/>
          </p:nvSpPr>
          <p:spPr>
            <a:xfrm>
              <a:off x="5557507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4" name="pt2384"/>
            <p:cNvSpPr/>
            <p:nvPr/>
          </p:nvSpPr>
          <p:spPr>
            <a:xfrm>
              <a:off x="5545390" y="5970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5" name="pt2385"/>
            <p:cNvSpPr/>
            <p:nvPr/>
          </p:nvSpPr>
          <p:spPr>
            <a:xfrm>
              <a:off x="5498628" y="60700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6" name="pt2386"/>
            <p:cNvSpPr/>
            <p:nvPr/>
          </p:nvSpPr>
          <p:spPr>
            <a:xfrm>
              <a:off x="5472835" y="6324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7" name="pt2387"/>
            <p:cNvSpPr/>
            <p:nvPr/>
          </p:nvSpPr>
          <p:spPr>
            <a:xfrm>
              <a:off x="5421297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8" name="pt2388"/>
            <p:cNvSpPr/>
            <p:nvPr/>
          </p:nvSpPr>
          <p:spPr>
            <a:xfrm>
              <a:off x="5439197" y="60779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9" name="pt2389"/>
            <p:cNvSpPr/>
            <p:nvPr/>
          </p:nvSpPr>
          <p:spPr>
            <a:xfrm>
              <a:off x="5412850" y="61490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0" name="pt2390"/>
            <p:cNvSpPr/>
            <p:nvPr/>
          </p:nvSpPr>
          <p:spPr>
            <a:xfrm>
              <a:off x="5371167" y="60891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1" name="pt2391"/>
            <p:cNvSpPr/>
            <p:nvPr/>
          </p:nvSpPr>
          <p:spPr>
            <a:xfrm>
              <a:off x="5377301" y="62043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2" name="pt2392"/>
            <p:cNvSpPr/>
            <p:nvPr/>
          </p:nvSpPr>
          <p:spPr>
            <a:xfrm>
              <a:off x="5407671" y="61700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3" name="pt2393"/>
            <p:cNvSpPr/>
            <p:nvPr/>
          </p:nvSpPr>
          <p:spPr>
            <a:xfrm>
              <a:off x="5413503" y="61582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4" name="pt2394"/>
            <p:cNvSpPr/>
            <p:nvPr/>
          </p:nvSpPr>
          <p:spPr>
            <a:xfrm>
              <a:off x="5470220" y="6202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5" name="pt2395"/>
            <p:cNvSpPr/>
            <p:nvPr/>
          </p:nvSpPr>
          <p:spPr>
            <a:xfrm>
              <a:off x="5394548" y="6124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6" name="pt2396"/>
            <p:cNvSpPr/>
            <p:nvPr/>
          </p:nvSpPr>
          <p:spPr>
            <a:xfrm>
              <a:off x="5348541" y="60391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7" name="pt2397"/>
            <p:cNvSpPr/>
            <p:nvPr/>
          </p:nvSpPr>
          <p:spPr>
            <a:xfrm>
              <a:off x="5346580" y="6147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8" name="pt2398"/>
            <p:cNvSpPr/>
            <p:nvPr/>
          </p:nvSpPr>
          <p:spPr>
            <a:xfrm>
              <a:off x="5413001" y="60424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9" name="pt2399"/>
            <p:cNvSpPr/>
            <p:nvPr/>
          </p:nvSpPr>
          <p:spPr>
            <a:xfrm>
              <a:off x="5424264" y="60082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0" name="pt2400"/>
            <p:cNvSpPr/>
            <p:nvPr/>
          </p:nvSpPr>
          <p:spPr>
            <a:xfrm>
              <a:off x="5632727" y="62602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1" name="pt2401"/>
            <p:cNvSpPr/>
            <p:nvPr/>
          </p:nvSpPr>
          <p:spPr>
            <a:xfrm>
              <a:off x="5575407" y="6108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2" name="pt2402"/>
            <p:cNvSpPr/>
            <p:nvPr/>
          </p:nvSpPr>
          <p:spPr>
            <a:xfrm>
              <a:off x="5636900" y="6072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3" name="pt2403"/>
            <p:cNvSpPr/>
            <p:nvPr/>
          </p:nvSpPr>
          <p:spPr>
            <a:xfrm>
              <a:off x="5592955" y="631087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4" name="pt2404"/>
            <p:cNvSpPr/>
            <p:nvPr/>
          </p:nvSpPr>
          <p:spPr>
            <a:xfrm>
              <a:off x="5614274" y="61562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5" name="pt2405"/>
            <p:cNvSpPr/>
            <p:nvPr/>
          </p:nvSpPr>
          <p:spPr>
            <a:xfrm>
              <a:off x="5638358" y="60404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6" name="pt2406"/>
            <p:cNvSpPr/>
            <p:nvPr/>
          </p:nvSpPr>
          <p:spPr>
            <a:xfrm>
              <a:off x="5676873" y="60483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7" name="pt2407"/>
            <p:cNvSpPr/>
            <p:nvPr/>
          </p:nvSpPr>
          <p:spPr>
            <a:xfrm>
              <a:off x="5763255" y="6116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8" name="pt2408"/>
            <p:cNvSpPr/>
            <p:nvPr/>
          </p:nvSpPr>
          <p:spPr>
            <a:xfrm>
              <a:off x="5696433" y="61746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9" name="pt2409"/>
            <p:cNvSpPr/>
            <p:nvPr/>
          </p:nvSpPr>
          <p:spPr>
            <a:xfrm>
              <a:off x="5827564" y="6012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0" name="pt2410"/>
            <p:cNvSpPr/>
            <p:nvPr/>
          </p:nvSpPr>
          <p:spPr>
            <a:xfrm>
              <a:off x="5849839" y="61793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1" name="pt2411"/>
            <p:cNvSpPr/>
            <p:nvPr/>
          </p:nvSpPr>
          <p:spPr>
            <a:xfrm>
              <a:off x="5822335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2" name="pt2412"/>
            <p:cNvSpPr/>
            <p:nvPr/>
          </p:nvSpPr>
          <p:spPr>
            <a:xfrm>
              <a:off x="5785932" y="6029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3" name="pt2413"/>
            <p:cNvSpPr/>
            <p:nvPr/>
          </p:nvSpPr>
          <p:spPr>
            <a:xfrm>
              <a:off x="5573446" y="63588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4" name="pt2414"/>
            <p:cNvSpPr/>
            <p:nvPr/>
          </p:nvSpPr>
          <p:spPr>
            <a:xfrm>
              <a:off x="5552228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5" name="pt2415"/>
            <p:cNvSpPr/>
            <p:nvPr/>
          </p:nvSpPr>
          <p:spPr>
            <a:xfrm>
              <a:off x="5488321" y="64299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6" name="pt2416"/>
            <p:cNvSpPr/>
            <p:nvPr/>
          </p:nvSpPr>
          <p:spPr>
            <a:xfrm>
              <a:off x="5476354" y="6455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7" name="pt2417"/>
            <p:cNvSpPr/>
            <p:nvPr/>
          </p:nvSpPr>
          <p:spPr>
            <a:xfrm>
              <a:off x="5469969" y="6165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8" name="pt2418"/>
            <p:cNvSpPr/>
            <p:nvPr/>
          </p:nvSpPr>
          <p:spPr>
            <a:xfrm>
              <a:off x="5421247" y="61536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9" name="pt2419"/>
            <p:cNvSpPr/>
            <p:nvPr/>
          </p:nvSpPr>
          <p:spPr>
            <a:xfrm>
              <a:off x="5415263" y="61010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0" name="pt2420"/>
            <p:cNvSpPr/>
            <p:nvPr/>
          </p:nvSpPr>
          <p:spPr>
            <a:xfrm>
              <a:off x="5399123" y="6053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1" name="pt2421"/>
            <p:cNvSpPr/>
            <p:nvPr/>
          </p:nvSpPr>
          <p:spPr>
            <a:xfrm>
              <a:off x="5347334" y="6255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2" name="pt2422"/>
            <p:cNvSpPr/>
            <p:nvPr/>
          </p:nvSpPr>
          <p:spPr>
            <a:xfrm>
              <a:off x="5366743" y="62089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3" name="pt2423"/>
            <p:cNvSpPr/>
            <p:nvPr/>
          </p:nvSpPr>
          <p:spPr>
            <a:xfrm>
              <a:off x="5372776" y="61885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4" name="pt2424"/>
            <p:cNvSpPr/>
            <p:nvPr/>
          </p:nvSpPr>
          <p:spPr>
            <a:xfrm>
              <a:off x="5374184" y="63187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5" name="pt2425"/>
            <p:cNvSpPr/>
            <p:nvPr/>
          </p:nvSpPr>
          <p:spPr>
            <a:xfrm>
              <a:off x="5368703" y="6213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6" name="pt2426"/>
            <p:cNvSpPr/>
            <p:nvPr/>
          </p:nvSpPr>
          <p:spPr>
            <a:xfrm>
              <a:off x="5355128" y="64042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7" name="pt2427"/>
            <p:cNvSpPr/>
            <p:nvPr/>
          </p:nvSpPr>
          <p:spPr>
            <a:xfrm>
              <a:off x="5352513" y="62168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8" name="pt2428"/>
            <p:cNvSpPr/>
            <p:nvPr/>
          </p:nvSpPr>
          <p:spPr>
            <a:xfrm>
              <a:off x="5472382" y="6101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9" name="pt2429"/>
            <p:cNvSpPr/>
            <p:nvPr/>
          </p:nvSpPr>
          <p:spPr>
            <a:xfrm>
              <a:off x="5351960" y="61233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0" name="pl2430"/>
            <p:cNvSpPr/>
            <p:nvPr/>
          </p:nvSpPr>
          <p:spPr>
            <a:xfrm>
              <a:off x="5369211" y="6099511"/>
              <a:ext cx="503258" cy="101102"/>
            </a:xfrm>
            <a:custGeom>
              <a:avLst/>
              <a:gdLst/>
              <a:ahLst/>
              <a:cxnLst/>
              <a:rect l="0" t="0" r="0" b="0"/>
              <a:pathLst>
                <a:path w="503258" h="101102">
                  <a:moveTo>
                    <a:pt x="0" y="101102"/>
                  </a:moveTo>
                  <a:lnTo>
                    <a:pt x="754" y="100677"/>
                  </a:lnTo>
                  <a:lnTo>
                    <a:pt x="1961" y="99998"/>
                  </a:lnTo>
                  <a:lnTo>
                    <a:pt x="5380" y="98116"/>
                  </a:lnTo>
                  <a:lnTo>
                    <a:pt x="5933" y="97812"/>
                  </a:lnTo>
                  <a:lnTo>
                    <a:pt x="8547" y="96410"/>
                  </a:lnTo>
                  <a:lnTo>
                    <a:pt x="20162" y="90601"/>
                  </a:lnTo>
                  <a:lnTo>
                    <a:pt x="22123" y="89708"/>
                  </a:lnTo>
                  <a:lnTo>
                    <a:pt x="24587" y="88585"/>
                  </a:lnTo>
                  <a:lnTo>
                    <a:pt x="26196" y="87888"/>
                  </a:lnTo>
                  <a:lnTo>
                    <a:pt x="27604" y="87278"/>
                  </a:lnTo>
                  <a:lnTo>
                    <a:pt x="30721" y="85985"/>
                  </a:lnTo>
                  <a:lnTo>
                    <a:pt x="47967" y="79891"/>
                  </a:lnTo>
                  <a:lnTo>
                    <a:pt x="52543" y="78550"/>
                  </a:lnTo>
                  <a:lnTo>
                    <a:pt x="61090" y="76304"/>
                  </a:lnTo>
                  <a:lnTo>
                    <a:pt x="66269" y="75086"/>
                  </a:lnTo>
                  <a:lnTo>
                    <a:pt x="66420" y="75052"/>
                  </a:lnTo>
                  <a:lnTo>
                    <a:pt x="66923" y="74940"/>
                  </a:lnTo>
                  <a:lnTo>
                    <a:pt x="68683" y="74549"/>
                  </a:lnTo>
                  <a:lnTo>
                    <a:pt x="74666" y="73298"/>
                  </a:lnTo>
                  <a:lnTo>
                    <a:pt x="74717" y="73288"/>
                  </a:lnTo>
                  <a:lnTo>
                    <a:pt x="77683" y="72717"/>
                  </a:lnTo>
                  <a:lnTo>
                    <a:pt x="92616" y="71358"/>
                  </a:lnTo>
                  <a:lnTo>
                    <a:pt x="123388" y="72948"/>
                  </a:lnTo>
                  <a:lnTo>
                    <a:pt x="123640" y="72812"/>
                  </a:lnTo>
                  <a:lnTo>
                    <a:pt x="125802" y="71644"/>
                  </a:lnTo>
                  <a:lnTo>
                    <a:pt x="126254" y="71399"/>
                  </a:lnTo>
                  <a:lnTo>
                    <a:pt x="129774" y="70788"/>
                  </a:lnTo>
                  <a:lnTo>
                    <a:pt x="141741" y="71687"/>
                  </a:lnTo>
                  <a:lnTo>
                    <a:pt x="152048" y="75808"/>
                  </a:lnTo>
                  <a:lnTo>
                    <a:pt x="198809" y="78104"/>
                  </a:lnTo>
                  <a:lnTo>
                    <a:pt x="205647" y="76158"/>
                  </a:lnTo>
                  <a:lnTo>
                    <a:pt x="210927" y="74780"/>
                  </a:lnTo>
                  <a:lnTo>
                    <a:pt x="226866" y="72200"/>
                  </a:lnTo>
                  <a:lnTo>
                    <a:pt x="228827" y="72331"/>
                  </a:lnTo>
                  <a:lnTo>
                    <a:pt x="246375" y="69445"/>
                  </a:lnTo>
                  <a:lnTo>
                    <a:pt x="267693" y="64334"/>
                  </a:lnTo>
                  <a:lnTo>
                    <a:pt x="286147" y="58371"/>
                  </a:lnTo>
                  <a:lnTo>
                    <a:pt x="290320" y="56748"/>
                  </a:lnTo>
                  <a:lnTo>
                    <a:pt x="291778" y="56191"/>
                  </a:lnTo>
                  <a:lnTo>
                    <a:pt x="330293" y="44713"/>
                  </a:lnTo>
                  <a:lnTo>
                    <a:pt x="349852" y="39757"/>
                  </a:lnTo>
                  <a:lnTo>
                    <a:pt x="416675" y="22801"/>
                  </a:lnTo>
                  <a:lnTo>
                    <a:pt x="439352" y="16889"/>
                  </a:lnTo>
                  <a:lnTo>
                    <a:pt x="475755" y="7255"/>
                  </a:lnTo>
                  <a:lnTo>
                    <a:pt x="480984" y="5869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1" name="pl2431"/>
            <p:cNvSpPr/>
            <p:nvPr/>
          </p:nvSpPr>
          <p:spPr>
            <a:xfrm>
              <a:off x="5892600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2" name="tx2432"/>
            <p:cNvSpPr/>
            <p:nvPr/>
          </p:nvSpPr>
          <p:spPr>
            <a:xfrm>
              <a:off x="6080466" y="1310264"/>
              <a:ext cx="167788" cy="4901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2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2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0.094</a:t>
              </a:r>
            </a:p>
          </p:txBody>
        </p:sp>
        <p:sp>
          <p:nvSpPr>
            <p:cNvPr id="2433" name="tx2433"/>
            <p:cNvSpPr/>
            <p:nvPr/>
          </p:nvSpPr>
          <p:spPr>
            <a:xfrm>
              <a:off x="6296712" y="1172532"/>
              <a:ext cx="61407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4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434" name="pl2434"/>
            <p:cNvSpPr/>
            <p:nvPr/>
          </p:nvSpPr>
          <p:spPr>
            <a:xfrm>
              <a:off x="5892600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5" name="tx2435"/>
            <p:cNvSpPr/>
            <p:nvPr/>
          </p:nvSpPr>
          <p:spPr>
            <a:xfrm>
              <a:off x="6056567" y="1843384"/>
              <a:ext cx="215585" cy="6913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4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44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-0.22</a:t>
              </a:r>
            </a:p>
          </p:txBody>
        </p:sp>
        <p:sp>
          <p:nvSpPr>
            <p:cNvPr id="2436" name="tx2436"/>
            <p:cNvSpPr/>
            <p:nvPr/>
          </p:nvSpPr>
          <p:spPr>
            <a:xfrm>
              <a:off x="6294256" y="1716051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437" name="pl2437"/>
            <p:cNvSpPr/>
            <p:nvPr/>
          </p:nvSpPr>
          <p:spPr>
            <a:xfrm>
              <a:off x="5892600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8" name="tx2438"/>
            <p:cNvSpPr/>
            <p:nvPr/>
          </p:nvSpPr>
          <p:spPr>
            <a:xfrm>
              <a:off x="6091917" y="2400759"/>
              <a:ext cx="144886" cy="423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5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55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0.041</a:t>
              </a:r>
            </a:p>
          </p:txBody>
        </p:sp>
        <p:sp>
          <p:nvSpPr>
            <p:cNvPr id="2439" name="tx2439"/>
            <p:cNvSpPr/>
            <p:nvPr/>
          </p:nvSpPr>
          <p:spPr>
            <a:xfrm>
              <a:off x="6296712" y="2259570"/>
              <a:ext cx="61407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4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440" name="pl2440"/>
            <p:cNvSpPr/>
            <p:nvPr/>
          </p:nvSpPr>
          <p:spPr>
            <a:xfrm>
              <a:off x="5892600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1" name="tx2441"/>
            <p:cNvSpPr/>
            <p:nvPr/>
          </p:nvSpPr>
          <p:spPr>
            <a:xfrm>
              <a:off x="6093472" y="2947224"/>
              <a:ext cx="141775" cy="365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39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9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-0.038</a:t>
              </a:r>
            </a:p>
          </p:txBody>
        </p:sp>
        <p:sp>
          <p:nvSpPr>
            <p:cNvPr id="2442" name="tx2442"/>
            <p:cNvSpPr/>
            <p:nvPr/>
          </p:nvSpPr>
          <p:spPr>
            <a:xfrm>
              <a:off x="6300674" y="2803090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443" name="pl2443"/>
            <p:cNvSpPr/>
            <p:nvPr/>
          </p:nvSpPr>
          <p:spPr>
            <a:xfrm>
              <a:off x="5892600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4" name="tx2444"/>
            <p:cNvSpPr/>
            <p:nvPr/>
          </p:nvSpPr>
          <p:spPr>
            <a:xfrm>
              <a:off x="6088333" y="3489411"/>
              <a:ext cx="152054" cy="3919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2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2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-0.062</a:t>
              </a:r>
            </a:p>
          </p:txBody>
        </p:sp>
        <p:sp>
          <p:nvSpPr>
            <p:cNvPr id="2445" name="tx2445"/>
            <p:cNvSpPr/>
            <p:nvPr/>
          </p:nvSpPr>
          <p:spPr>
            <a:xfrm>
              <a:off x="6300674" y="3346609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446" name="pl2446"/>
            <p:cNvSpPr/>
            <p:nvPr/>
          </p:nvSpPr>
          <p:spPr>
            <a:xfrm>
              <a:off x="5892600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7" name="tx2447"/>
            <p:cNvSpPr/>
            <p:nvPr/>
          </p:nvSpPr>
          <p:spPr>
            <a:xfrm>
              <a:off x="6088151" y="4032843"/>
              <a:ext cx="152417" cy="3931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2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2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-0.063</a:t>
              </a:r>
            </a:p>
          </p:txBody>
        </p:sp>
        <p:sp>
          <p:nvSpPr>
            <p:cNvPr id="2448" name="tx2448"/>
            <p:cNvSpPr/>
            <p:nvPr/>
          </p:nvSpPr>
          <p:spPr>
            <a:xfrm>
              <a:off x="6300674" y="3890128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449" name="pl2449"/>
            <p:cNvSpPr/>
            <p:nvPr/>
          </p:nvSpPr>
          <p:spPr>
            <a:xfrm>
              <a:off x="5892600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0" name="tx2450"/>
            <p:cNvSpPr/>
            <p:nvPr/>
          </p:nvSpPr>
          <p:spPr>
            <a:xfrm>
              <a:off x="6139214" y="5274968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2451" name="tx2451"/>
            <p:cNvSpPr/>
            <p:nvPr/>
          </p:nvSpPr>
          <p:spPr>
            <a:xfrm rot="-5400000">
              <a:off x="5292077" y="4550120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2452" name="rc2452"/>
            <p:cNvSpPr/>
            <p:nvPr/>
          </p:nvSpPr>
          <p:spPr>
            <a:xfrm>
              <a:off x="5912731" y="4812386"/>
              <a:ext cx="35947" cy="3594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3" name="rc2453"/>
            <p:cNvSpPr/>
            <p:nvPr/>
          </p:nvSpPr>
          <p:spPr>
            <a:xfrm>
              <a:off x="5948678" y="4812386"/>
              <a:ext cx="35947" cy="3594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4" name="rc2454"/>
            <p:cNvSpPr/>
            <p:nvPr/>
          </p:nvSpPr>
          <p:spPr>
            <a:xfrm>
              <a:off x="5984625" y="4704545"/>
              <a:ext cx="35947" cy="14378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5" name="rc2455"/>
            <p:cNvSpPr/>
            <p:nvPr/>
          </p:nvSpPr>
          <p:spPr>
            <a:xfrm>
              <a:off x="6020572" y="4596704"/>
              <a:ext cx="35947" cy="251629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6" name="rc2456"/>
            <p:cNvSpPr/>
            <p:nvPr/>
          </p:nvSpPr>
          <p:spPr>
            <a:xfrm>
              <a:off x="6056519" y="4345074"/>
              <a:ext cx="35947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7" name="rc2457"/>
            <p:cNvSpPr/>
            <p:nvPr/>
          </p:nvSpPr>
          <p:spPr>
            <a:xfrm>
              <a:off x="6092466" y="4560756"/>
              <a:ext cx="35947" cy="287576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8" name="rc2458"/>
            <p:cNvSpPr/>
            <p:nvPr/>
          </p:nvSpPr>
          <p:spPr>
            <a:xfrm>
              <a:off x="6128413" y="4668598"/>
              <a:ext cx="35947" cy="17973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9" name="rc2459"/>
            <p:cNvSpPr/>
            <p:nvPr/>
          </p:nvSpPr>
          <p:spPr>
            <a:xfrm>
              <a:off x="6164360" y="4740492"/>
              <a:ext cx="35947" cy="10784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0" name="rc2460"/>
            <p:cNvSpPr/>
            <p:nvPr/>
          </p:nvSpPr>
          <p:spPr>
            <a:xfrm>
              <a:off x="6200307" y="4776439"/>
              <a:ext cx="35947" cy="71894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1" name="rc2461"/>
            <p:cNvSpPr/>
            <p:nvPr/>
          </p:nvSpPr>
          <p:spPr>
            <a:xfrm>
              <a:off x="6236254" y="4812386"/>
              <a:ext cx="35947" cy="3594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2" name="rc2462"/>
            <p:cNvSpPr/>
            <p:nvPr/>
          </p:nvSpPr>
          <p:spPr>
            <a:xfrm>
              <a:off x="6272201" y="4848333"/>
              <a:ext cx="35947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3" name="rc2463"/>
            <p:cNvSpPr/>
            <p:nvPr/>
          </p:nvSpPr>
          <p:spPr>
            <a:xfrm>
              <a:off x="6308148" y="4848333"/>
              <a:ext cx="35947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4" name="rc2464"/>
            <p:cNvSpPr/>
            <p:nvPr/>
          </p:nvSpPr>
          <p:spPr>
            <a:xfrm>
              <a:off x="6344095" y="4848333"/>
              <a:ext cx="35947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5" name="rc2465"/>
            <p:cNvSpPr/>
            <p:nvPr/>
          </p:nvSpPr>
          <p:spPr>
            <a:xfrm>
              <a:off x="6380042" y="4812386"/>
              <a:ext cx="35947" cy="3594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6" name="pl2466"/>
            <p:cNvSpPr/>
            <p:nvPr/>
          </p:nvSpPr>
          <p:spPr>
            <a:xfrm>
              <a:off x="5892600" y="4466673"/>
              <a:ext cx="543519" cy="379571"/>
            </a:xfrm>
            <a:custGeom>
              <a:avLst/>
              <a:gdLst/>
              <a:ahLst/>
              <a:cxnLst/>
              <a:rect l="0" t="0" r="0" b="0"/>
              <a:pathLst>
                <a:path w="543519" h="379571">
                  <a:moveTo>
                    <a:pt x="0" y="374794"/>
                  </a:moveTo>
                  <a:lnTo>
                    <a:pt x="1050" y="374340"/>
                  </a:lnTo>
                  <a:lnTo>
                    <a:pt x="2249" y="373792"/>
                  </a:lnTo>
                  <a:lnTo>
                    <a:pt x="3448" y="373221"/>
                  </a:lnTo>
                  <a:lnTo>
                    <a:pt x="4648" y="372629"/>
                  </a:lnTo>
                  <a:lnTo>
                    <a:pt x="5847" y="372018"/>
                  </a:lnTo>
                  <a:lnTo>
                    <a:pt x="7046" y="371382"/>
                  </a:lnTo>
                  <a:lnTo>
                    <a:pt x="8246" y="370725"/>
                  </a:lnTo>
                  <a:lnTo>
                    <a:pt x="9445" y="370052"/>
                  </a:lnTo>
                  <a:lnTo>
                    <a:pt x="10644" y="369363"/>
                  </a:lnTo>
                  <a:lnTo>
                    <a:pt x="11843" y="368656"/>
                  </a:lnTo>
                  <a:lnTo>
                    <a:pt x="13043" y="367933"/>
                  </a:lnTo>
                  <a:lnTo>
                    <a:pt x="14242" y="367199"/>
                  </a:lnTo>
                  <a:lnTo>
                    <a:pt x="15441" y="366454"/>
                  </a:lnTo>
                  <a:lnTo>
                    <a:pt x="16641" y="365699"/>
                  </a:lnTo>
                  <a:lnTo>
                    <a:pt x="17840" y="364937"/>
                  </a:lnTo>
                  <a:lnTo>
                    <a:pt x="19039" y="364169"/>
                  </a:lnTo>
                  <a:lnTo>
                    <a:pt x="20238" y="363398"/>
                  </a:lnTo>
                  <a:lnTo>
                    <a:pt x="21438" y="362624"/>
                  </a:lnTo>
                  <a:lnTo>
                    <a:pt x="22637" y="361850"/>
                  </a:lnTo>
                  <a:lnTo>
                    <a:pt x="23836" y="361078"/>
                  </a:lnTo>
                  <a:lnTo>
                    <a:pt x="25036" y="360309"/>
                  </a:lnTo>
                  <a:lnTo>
                    <a:pt x="26235" y="359544"/>
                  </a:lnTo>
                  <a:lnTo>
                    <a:pt x="27434" y="358787"/>
                  </a:lnTo>
                  <a:lnTo>
                    <a:pt x="28633" y="358036"/>
                  </a:lnTo>
                  <a:lnTo>
                    <a:pt x="29833" y="357292"/>
                  </a:lnTo>
                  <a:lnTo>
                    <a:pt x="31032" y="356558"/>
                  </a:lnTo>
                  <a:lnTo>
                    <a:pt x="32231" y="355835"/>
                  </a:lnTo>
                  <a:lnTo>
                    <a:pt x="33431" y="355121"/>
                  </a:lnTo>
                  <a:lnTo>
                    <a:pt x="34630" y="354416"/>
                  </a:lnTo>
                  <a:lnTo>
                    <a:pt x="35829" y="353722"/>
                  </a:lnTo>
                  <a:lnTo>
                    <a:pt x="37028" y="353039"/>
                  </a:lnTo>
                  <a:lnTo>
                    <a:pt x="38228" y="352365"/>
                  </a:lnTo>
                  <a:lnTo>
                    <a:pt x="39427" y="351698"/>
                  </a:lnTo>
                  <a:lnTo>
                    <a:pt x="40626" y="351039"/>
                  </a:lnTo>
                  <a:lnTo>
                    <a:pt x="41826" y="350387"/>
                  </a:lnTo>
                  <a:lnTo>
                    <a:pt x="43025" y="349738"/>
                  </a:lnTo>
                  <a:lnTo>
                    <a:pt x="44224" y="349092"/>
                  </a:lnTo>
                  <a:lnTo>
                    <a:pt x="45423" y="348446"/>
                  </a:lnTo>
                  <a:lnTo>
                    <a:pt x="46623" y="347798"/>
                  </a:lnTo>
                  <a:lnTo>
                    <a:pt x="47822" y="347145"/>
                  </a:lnTo>
                  <a:lnTo>
                    <a:pt x="49021" y="346486"/>
                  </a:lnTo>
                  <a:lnTo>
                    <a:pt x="50221" y="345818"/>
                  </a:lnTo>
                  <a:lnTo>
                    <a:pt x="51420" y="345133"/>
                  </a:lnTo>
                  <a:lnTo>
                    <a:pt x="52619" y="344432"/>
                  </a:lnTo>
                  <a:lnTo>
                    <a:pt x="53818" y="343714"/>
                  </a:lnTo>
                  <a:lnTo>
                    <a:pt x="55018" y="342975"/>
                  </a:lnTo>
                  <a:lnTo>
                    <a:pt x="56217" y="342201"/>
                  </a:lnTo>
                  <a:lnTo>
                    <a:pt x="57416" y="341398"/>
                  </a:lnTo>
                  <a:lnTo>
                    <a:pt x="58616" y="340564"/>
                  </a:lnTo>
                  <a:lnTo>
                    <a:pt x="59815" y="339698"/>
                  </a:lnTo>
                  <a:lnTo>
                    <a:pt x="61014" y="338775"/>
                  </a:lnTo>
                  <a:lnTo>
                    <a:pt x="62213" y="337810"/>
                  </a:lnTo>
                  <a:lnTo>
                    <a:pt x="63413" y="336800"/>
                  </a:lnTo>
                  <a:lnTo>
                    <a:pt x="64612" y="335742"/>
                  </a:lnTo>
                  <a:lnTo>
                    <a:pt x="65811" y="334609"/>
                  </a:lnTo>
                  <a:lnTo>
                    <a:pt x="67011" y="333417"/>
                  </a:lnTo>
                  <a:lnTo>
                    <a:pt x="68210" y="332166"/>
                  </a:lnTo>
                  <a:lnTo>
                    <a:pt x="69409" y="330854"/>
                  </a:lnTo>
                  <a:lnTo>
                    <a:pt x="70608" y="329448"/>
                  </a:lnTo>
                  <a:lnTo>
                    <a:pt x="71808" y="327967"/>
                  </a:lnTo>
                  <a:lnTo>
                    <a:pt x="73007" y="326412"/>
                  </a:lnTo>
                  <a:lnTo>
                    <a:pt x="74206" y="324783"/>
                  </a:lnTo>
                  <a:lnTo>
                    <a:pt x="75406" y="323044"/>
                  </a:lnTo>
                  <a:lnTo>
                    <a:pt x="76605" y="321213"/>
                  </a:lnTo>
                  <a:lnTo>
                    <a:pt x="77804" y="319298"/>
                  </a:lnTo>
                  <a:lnTo>
                    <a:pt x="79003" y="317295"/>
                  </a:lnTo>
                  <a:lnTo>
                    <a:pt x="80203" y="315169"/>
                  </a:lnTo>
                  <a:lnTo>
                    <a:pt x="81402" y="312938"/>
                  </a:lnTo>
                  <a:lnTo>
                    <a:pt x="82601" y="310611"/>
                  </a:lnTo>
                  <a:lnTo>
                    <a:pt x="83801" y="308188"/>
                  </a:lnTo>
                  <a:lnTo>
                    <a:pt x="85000" y="305632"/>
                  </a:lnTo>
                  <a:lnTo>
                    <a:pt x="86199" y="302960"/>
                  </a:lnTo>
                  <a:lnTo>
                    <a:pt x="87398" y="300186"/>
                  </a:lnTo>
                  <a:lnTo>
                    <a:pt x="88598" y="297309"/>
                  </a:lnTo>
                  <a:lnTo>
                    <a:pt x="89797" y="294296"/>
                  </a:lnTo>
                  <a:lnTo>
                    <a:pt x="90996" y="291160"/>
                  </a:lnTo>
                  <a:lnTo>
                    <a:pt x="92196" y="287919"/>
                  </a:lnTo>
                  <a:lnTo>
                    <a:pt x="93395" y="284573"/>
                  </a:lnTo>
                  <a:lnTo>
                    <a:pt x="94594" y="281094"/>
                  </a:lnTo>
                  <a:lnTo>
                    <a:pt x="95793" y="277490"/>
                  </a:lnTo>
                  <a:lnTo>
                    <a:pt x="96993" y="273784"/>
                  </a:lnTo>
                  <a:lnTo>
                    <a:pt x="98192" y="269977"/>
                  </a:lnTo>
                  <a:lnTo>
                    <a:pt x="99391" y="266045"/>
                  </a:lnTo>
                  <a:lnTo>
                    <a:pt x="100591" y="261992"/>
                  </a:lnTo>
                  <a:lnTo>
                    <a:pt x="101790" y="257845"/>
                  </a:lnTo>
                  <a:lnTo>
                    <a:pt x="102989" y="253605"/>
                  </a:lnTo>
                  <a:lnTo>
                    <a:pt x="104188" y="249255"/>
                  </a:lnTo>
                  <a:lnTo>
                    <a:pt x="105388" y="244795"/>
                  </a:lnTo>
                  <a:lnTo>
                    <a:pt x="106587" y="240252"/>
                  </a:lnTo>
                  <a:lnTo>
                    <a:pt x="107786" y="235629"/>
                  </a:lnTo>
                  <a:lnTo>
                    <a:pt x="108986" y="230912"/>
                  </a:lnTo>
                  <a:lnTo>
                    <a:pt x="110185" y="226103"/>
                  </a:lnTo>
                  <a:lnTo>
                    <a:pt x="111384" y="221225"/>
                  </a:lnTo>
                  <a:lnTo>
                    <a:pt x="112583" y="216282"/>
                  </a:lnTo>
                  <a:lnTo>
                    <a:pt x="113783" y="211267"/>
                  </a:lnTo>
                  <a:lnTo>
                    <a:pt x="114982" y="206178"/>
                  </a:lnTo>
                  <a:lnTo>
                    <a:pt x="116181" y="201036"/>
                  </a:lnTo>
                  <a:lnTo>
                    <a:pt x="117381" y="195846"/>
                  </a:lnTo>
                  <a:lnTo>
                    <a:pt x="118580" y="190605"/>
                  </a:lnTo>
                  <a:lnTo>
                    <a:pt x="119779" y="185310"/>
                  </a:lnTo>
                  <a:lnTo>
                    <a:pt x="120978" y="179981"/>
                  </a:lnTo>
                  <a:lnTo>
                    <a:pt x="122178" y="174619"/>
                  </a:lnTo>
                  <a:lnTo>
                    <a:pt x="123377" y="169226"/>
                  </a:lnTo>
                  <a:lnTo>
                    <a:pt x="124576" y="163801"/>
                  </a:lnTo>
                  <a:lnTo>
                    <a:pt x="125776" y="158358"/>
                  </a:lnTo>
                  <a:lnTo>
                    <a:pt x="126975" y="152900"/>
                  </a:lnTo>
                  <a:lnTo>
                    <a:pt x="128174" y="147430"/>
                  </a:lnTo>
                  <a:lnTo>
                    <a:pt x="129373" y="141951"/>
                  </a:lnTo>
                  <a:lnTo>
                    <a:pt x="130573" y="136471"/>
                  </a:lnTo>
                  <a:lnTo>
                    <a:pt x="131772" y="130994"/>
                  </a:lnTo>
                  <a:lnTo>
                    <a:pt x="132971" y="125522"/>
                  </a:lnTo>
                  <a:lnTo>
                    <a:pt x="134171" y="120069"/>
                  </a:lnTo>
                  <a:lnTo>
                    <a:pt x="135370" y="114634"/>
                  </a:lnTo>
                  <a:lnTo>
                    <a:pt x="136569" y="109221"/>
                  </a:lnTo>
                  <a:lnTo>
                    <a:pt x="137768" y="103835"/>
                  </a:lnTo>
                  <a:lnTo>
                    <a:pt x="138968" y="98499"/>
                  </a:lnTo>
                  <a:lnTo>
                    <a:pt x="140167" y="93205"/>
                  </a:lnTo>
                  <a:lnTo>
                    <a:pt x="141366" y="87957"/>
                  </a:lnTo>
                  <a:lnTo>
                    <a:pt x="142566" y="82761"/>
                  </a:lnTo>
                  <a:lnTo>
                    <a:pt x="143765" y="77655"/>
                  </a:lnTo>
                  <a:lnTo>
                    <a:pt x="144964" y="72619"/>
                  </a:lnTo>
                  <a:lnTo>
                    <a:pt x="146163" y="67661"/>
                  </a:lnTo>
                  <a:lnTo>
                    <a:pt x="147363" y="62785"/>
                  </a:lnTo>
                  <a:lnTo>
                    <a:pt x="148562" y="58044"/>
                  </a:lnTo>
                  <a:lnTo>
                    <a:pt x="149761" y="53412"/>
                  </a:lnTo>
                  <a:lnTo>
                    <a:pt x="150961" y="48892"/>
                  </a:lnTo>
                  <a:lnTo>
                    <a:pt x="152160" y="44491"/>
                  </a:lnTo>
                  <a:lnTo>
                    <a:pt x="153359" y="40276"/>
                  </a:lnTo>
                  <a:lnTo>
                    <a:pt x="154558" y="36212"/>
                  </a:lnTo>
                  <a:lnTo>
                    <a:pt x="155758" y="32299"/>
                  </a:lnTo>
                  <a:lnTo>
                    <a:pt x="156957" y="28543"/>
                  </a:lnTo>
                  <a:lnTo>
                    <a:pt x="158156" y="25024"/>
                  </a:lnTo>
                  <a:lnTo>
                    <a:pt x="159356" y="21701"/>
                  </a:lnTo>
                  <a:lnTo>
                    <a:pt x="160555" y="18566"/>
                  </a:lnTo>
                  <a:lnTo>
                    <a:pt x="161754" y="15624"/>
                  </a:lnTo>
                  <a:lnTo>
                    <a:pt x="162953" y="12961"/>
                  </a:lnTo>
                  <a:lnTo>
                    <a:pt x="164153" y="10534"/>
                  </a:lnTo>
                  <a:lnTo>
                    <a:pt x="165352" y="8326"/>
                  </a:lnTo>
                  <a:lnTo>
                    <a:pt x="166551" y="6338"/>
                  </a:lnTo>
                  <a:lnTo>
                    <a:pt x="167751" y="4657"/>
                  </a:lnTo>
                  <a:lnTo>
                    <a:pt x="168950" y="3241"/>
                  </a:lnTo>
                  <a:lnTo>
                    <a:pt x="170149" y="2060"/>
                  </a:lnTo>
                  <a:lnTo>
                    <a:pt x="171348" y="1114"/>
                  </a:lnTo>
                  <a:lnTo>
                    <a:pt x="172548" y="480"/>
                  </a:lnTo>
                  <a:lnTo>
                    <a:pt x="173747" y="123"/>
                  </a:lnTo>
                  <a:lnTo>
                    <a:pt x="174946" y="0"/>
                  </a:lnTo>
                  <a:lnTo>
                    <a:pt x="176145" y="109"/>
                  </a:lnTo>
                  <a:lnTo>
                    <a:pt x="177345" y="513"/>
                  </a:lnTo>
                  <a:lnTo>
                    <a:pt x="178544" y="1182"/>
                  </a:lnTo>
                  <a:lnTo>
                    <a:pt x="179743" y="2067"/>
                  </a:lnTo>
                  <a:lnTo>
                    <a:pt x="180943" y="3164"/>
                  </a:lnTo>
                  <a:lnTo>
                    <a:pt x="182142" y="4516"/>
                  </a:lnTo>
                  <a:lnTo>
                    <a:pt x="183341" y="6102"/>
                  </a:lnTo>
                  <a:lnTo>
                    <a:pt x="184540" y="7870"/>
                  </a:lnTo>
                  <a:lnTo>
                    <a:pt x="185740" y="9812"/>
                  </a:lnTo>
                  <a:lnTo>
                    <a:pt x="186939" y="11956"/>
                  </a:lnTo>
                  <a:lnTo>
                    <a:pt x="188138" y="14286"/>
                  </a:lnTo>
                  <a:lnTo>
                    <a:pt x="189338" y="16752"/>
                  </a:lnTo>
                  <a:lnTo>
                    <a:pt x="190537" y="19346"/>
                  </a:lnTo>
                  <a:lnTo>
                    <a:pt x="191736" y="22081"/>
                  </a:lnTo>
                  <a:lnTo>
                    <a:pt x="192935" y="24945"/>
                  </a:lnTo>
                  <a:lnTo>
                    <a:pt x="194135" y="27897"/>
                  </a:lnTo>
                  <a:lnTo>
                    <a:pt x="195334" y="30928"/>
                  </a:lnTo>
                  <a:lnTo>
                    <a:pt x="196533" y="34041"/>
                  </a:lnTo>
                  <a:lnTo>
                    <a:pt x="197733" y="37226"/>
                  </a:lnTo>
                  <a:lnTo>
                    <a:pt x="198932" y="40453"/>
                  </a:lnTo>
                  <a:lnTo>
                    <a:pt x="200131" y="43718"/>
                  </a:lnTo>
                  <a:lnTo>
                    <a:pt x="201330" y="47014"/>
                  </a:lnTo>
                  <a:lnTo>
                    <a:pt x="202530" y="50333"/>
                  </a:lnTo>
                  <a:lnTo>
                    <a:pt x="203729" y="53661"/>
                  </a:lnTo>
                  <a:lnTo>
                    <a:pt x="204928" y="56992"/>
                  </a:lnTo>
                  <a:lnTo>
                    <a:pt x="206128" y="60321"/>
                  </a:lnTo>
                  <a:lnTo>
                    <a:pt x="207327" y="63638"/>
                  </a:lnTo>
                  <a:lnTo>
                    <a:pt x="208526" y="66941"/>
                  </a:lnTo>
                  <a:lnTo>
                    <a:pt x="209725" y="70228"/>
                  </a:lnTo>
                  <a:lnTo>
                    <a:pt x="210925" y="73494"/>
                  </a:lnTo>
                  <a:lnTo>
                    <a:pt x="212124" y="76731"/>
                  </a:lnTo>
                  <a:lnTo>
                    <a:pt x="213323" y="79946"/>
                  </a:lnTo>
                  <a:lnTo>
                    <a:pt x="214523" y="83138"/>
                  </a:lnTo>
                  <a:lnTo>
                    <a:pt x="215722" y="86306"/>
                  </a:lnTo>
                  <a:lnTo>
                    <a:pt x="216921" y="89442"/>
                  </a:lnTo>
                  <a:lnTo>
                    <a:pt x="218120" y="92559"/>
                  </a:lnTo>
                  <a:lnTo>
                    <a:pt x="219320" y="95656"/>
                  </a:lnTo>
                  <a:lnTo>
                    <a:pt x="220519" y="98736"/>
                  </a:lnTo>
                  <a:lnTo>
                    <a:pt x="221718" y="101795"/>
                  </a:lnTo>
                  <a:lnTo>
                    <a:pt x="222918" y="104844"/>
                  </a:lnTo>
                  <a:lnTo>
                    <a:pt x="224117" y="107884"/>
                  </a:lnTo>
                  <a:lnTo>
                    <a:pt x="225316" y="110918"/>
                  </a:lnTo>
                  <a:lnTo>
                    <a:pt x="226515" y="113948"/>
                  </a:lnTo>
                  <a:lnTo>
                    <a:pt x="227715" y="116980"/>
                  </a:lnTo>
                  <a:lnTo>
                    <a:pt x="228914" y="120015"/>
                  </a:lnTo>
                  <a:lnTo>
                    <a:pt x="230113" y="123056"/>
                  </a:lnTo>
                  <a:lnTo>
                    <a:pt x="231313" y="126110"/>
                  </a:lnTo>
                  <a:lnTo>
                    <a:pt x="232512" y="129175"/>
                  </a:lnTo>
                  <a:lnTo>
                    <a:pt x="233711" y="132254"/>
                  </a:lnTo>
                  <a:lnTo>
                    <a:pt x="234910" y="135348"/>
                  </a:lnTo>
                  <a:lnTo>
                    <a:pt x="236110" y="138464"/>
                  </a:lnTo>
                  <a:lnTo>
                    <a:pt x="237309" y="141599"/>
                  </a:lnTo>
                  <a:lnTo>
                    <a:pt x="238508" y="144752"/>
                  </a:lnTo>
                  <a:lnTo>
                    <a:pt x="239708" y="147922"/>
                  </a:lnTo>
                  <a:lnTo>
                    <a:pt x="240907" y="151117"/>
                  </a:lnTo>
                  <a:lnTo>
                    <a:pt x="242106" y="154330"/>
                  </a:lnTo>
                  <a:lnTo>
                    <a:pt x="243305" y="157558"/>
                  </a:lnTo>
                  <a:lnTo>
                    <a:pt x="244505" y="160801"/>
                  </a:lnTo>
                  <a:lnTo>
                    <a:pt x="245704" y="164061"/>
                  </a:lnTo>
                  <a:lnTo>
                    <a:pt x="246903" y="167331"/>
                  </a:lnTo>
                  <a:lnTo>
                    <a:pt x="248103" y="170607"/>
                  </a:lnTo>
                  <a:lnTo>
                    <a:pt x="249302" y="173889"/>
                  </a:lnTo>
                  <a:lnTo>
                    <a:pt x="250501" y="177172"/>
                  </a:lnTo>
                  <a:lnTo>
                    <a:pt x="251700" y="180451"/>
                  </a:lnTo>
                  <a:lnTo>
                    <a:pt x="252900" y="183724"/>
                  </a:lnTo>
                  <a:lnTo>
                    <a:pt x="254099" y="186987"/>
                  </a:lnTo>
                  <a:lnTo>
                    <a:pt x="255298" y="190231"/>
                  </a:lnTo>
                  <a:lnTo>
                    <a:pt x="256498" y="193453"/>
                  </a:lnTo>
                  <a:lnTo>
                    <a:pt x="257697" y="196651"/>
                  </a:lnTo>
                  <a:lnTo>
                    <a:pt x="258896" y="199823"/>
                  </a:lnTo>
                  <a:lnTo>
                    <a:pt x="260095" y="202956"/>
                  </a:lnTo>
                  <a:lnTo>
                    <a:pt x="261295" y="206045"/>
                  </a:lnTo>
                  <a:lnTo>
                    <a:pt x="262494" y="209095"/>
                  </a:lnTo>
                  <a:lnTo>
                    <a:pt x="263693" y="212102"/>
                  </a:lnTo>
                  <a:lnTo>
                    <a:pt x="264893" y="215050"/>
                  </a:lnTo>
                  <a:lnTo>
                    <a:pt x="266092" y="217937"/>
                  </a:lnTo>
                  <a:lnTo>
                    <a:pt x="267291" y="220769"/>
                  </a:lnTo>
                  <a:lnTo>
                    <a:pt x="268490" y="223546"/>
                  </a:lnTo>
                  <a:lnTo>
                    <a:pt x="269690" y="226251"/>
                  </a:lnTo>
                  <a:lnTo>
                    <a:pt x="270889" y="228880"/>
                  </a:lnTo>
                  <a:lnTo>
                    <a:pt x="272088" y="231446"/>
                  </a:lnTo>
                  <a:lnTo>
                    <a:pt x="273288" y="233948"/>
                  </a:lnTo>
                  <a:lnTo>
                    <a:pt x="274487" y="236372"/>
                  </a:lnTo>
                  <a:lnTo>
                    <a:pt x="275686" y="238714"/>
                  </a:lnTo>
                  <a:lnTo>
                    <a:pt x="276885" y="240991"/>
                  </a:lnTo>
                  <a:lnTo>
                    <a:pt x="278085" y="243204"/>
                  </a:lnTo>
                  <a:lnTo>
                    <a:pt x="279284" y="245342"/>
                  </a:lnTo>
                  <a:lnTo>
                    <a:pt x="280483" y="247399"/>
                  </a:lnTo>
                  <a:lnTo>
                    <a:pt x="281683" y="249398"/>
                  </a:lnTo>
                  <a:lnTo>
                    <a:pt x="282882" y="251340"/>
                  </a:lnTo>
                  <a:lnTo>
                    <a:pt x="284081" y="253217"/>
                  </a:lnTo>
                  <a:lnTo>
                    <a:pt x="285280" y="255028"/>
                  </a:lnTo>
                  <a:lnTo>
                    <a:pt x="286480" y="256793"/>
                  </a:lnTo>
                  <a:lnTo>
                    <a:pt x="287679" y="258514"/>
                  </a:lnTo>
                  <a:lnTo>
                    <a:pt x="288878" y="260191"/>
                  </a:lnTo>
                  <a:lnTo>
                    <a:pt x="290078" y="261822"/>
                  </a:lnTo>
                  <a:lnTo>
                    <a:pt x="291277" y="263425"/>
                  </a:lnTo>
                  <a:lnTo>
                    <a:pt x="292476" y="265004"/>
                  </a:lnTo>
                  <a:lnTo>
                    <a:pt x="293675" y="266560"/>
                  </a:lnTo>
                  <a:lnTo>
                    <a:pt x="294875" y="268099"/>
                  </a:lnTo>
                  <a:lnTo>
                    <a:pt x="296074" y="269630"/>
                  </a:lnTo>
                  <a:lnTo>
                    <a:pt x="297273" y="271158"/>
                  </a:lnTo>
                  <a:lnTo>
                    <a:pt x="298473" y="272688"/>
                  </a:lnTo>
                  <a:lnTo>
                    <a:pt x="299672" y="274227"/>
                  </a:lnTo>
                  <a:lnTo>
                    <a:pt x="300871" y="275780"/>
                  </a:lnTo>
                  <a:lnTo>
                    <a:pt x="302070" y="277348"/>
                  </a:lnTo>
                  <a:lnTo>
                    <a:pt x="303270" y="278937"/>
                  </a:lnTo>
                  <a:lnTo>
                    <a:pt x="304469" y="280561"/>
                  </a:lnTo>
                  <a:lnTo>
                    <a:pt x="305668" y="282213"/>
                  </a:lnTo>
                  <a:lnTo>
                    <a:pt x="306868" y="283895"/>
                  </a:lnTo>
                  <a:lnTo>
                    <a:pt x="308067" y="285610"/>
                  </a:lnTo>
                  <a:lnTo>
                    <a:pt x="309266" y="287374"/>
                  </a:lnTo>
                  <a:lnTo>
                    <a:pt x="310465" y="289175"/>
                  </a:lnTo>
                  <a:lnTo>
                    <a:pt x="311665" y="291011"/>
                  </a:lnTo>
                  <a:lnTo>
                    <a:pt x="312864" y="292883"/>
                  </a:lnTo>
                  <a:lnTo>
                    <a:pt x="314063" y="294807"/>
                  </a:lnTo>
                  <a:lnTo>
                    <a:pt x="315263" y="296765"/>
                  </a:lnTo>
                  <a:lnTo>
                    <a:pt x="316462" y="298754"/>
                  </a:lnTo>
                  <a:lnTo>
                    <a:pt x="317661" y="300774"/>
                  </a:lnTo>
                  <a:lnTo>
                    <a:pt x="318860" y="302833"/>
                  </a:lnTo>
                  <a:lnTo>
                    <a:pt x="320060" y="304914"/>
                  </a:lnTo>
                  <a:lnTo>
                    <a:pt x="321259" y="307014"/>
                  </a:lnTo>
                  <a:lnTo>
                    <a:pt x="322458" y="309131"/>
                  </a:lnTo>
                  <a:lnTo>
                    <a:pt x="323658" y="311261"/>
                  </a:lnTo>
                  <a:lnTo>
                    <a:pt x="324857" y="313396"/>
                  </a:lnTo>
                  <a:lnTo>
                    <a:pt x="326056" y="315529"/>
                  </a:lnTo>
                  <a:lnTo>
                    <a:pt x="327255" y="317658"/>
                  </a:lnTo>
                  <a:lnTo>
                    <a:pt x="328455" y="319771"/>
                  </a:lnTo>
                  <a:lnTo>
                    <a:pt x="329654" y="321863"/>
                  </a:lnTo>
                  <a:lnTo>
                    <a:pt x="330853" y="323931"/>
                  </a:lnTo>
                  <a:lnTo>
                    <a:pt x="332053" y="325972"/>
                  </a:lnTo>
                  <a:lnTo>
                    <a:pt x="333252" y="327966"/>
                  </a:lnTo>
                  <a:lnTo>
                    <a:pt x="334451" y="329913"/>
                  </a:lnTo>
                  <a:lnTo>
                    <a:pt x="335650" y="331815"/>
                  </a:lnTo>
                  <a:lnTo>
                    <a:pt x="336850" y="333668"/>
                  </a:lnTo>
                  <a:lnTo>
                    <a:pt x="338049" y="335449"/>
                  </a:lnTo>
                  <a:lnTo>
                    <a:pt x="339248" y="337161"/>
                  </a:lnTo>
                  <a:lnTo>
                    <a:pt x="340448" y="338811"/>
                  </a:lnTo>
                  <a:lnTo>
                    <a:pt x="341647" y="340396"/>
                  </a:lnTo>
                  <a:lnTo>
                    <a:pt x="342846" y="341893"/>
                  </a:lnTo>
                  <a:lnTo>
                    <a:pt x="344045" y="343307"/>
                  </a:lnTo>
                  <a:lnTo>
                    <a:pt x="345245" y="344650"/>
                  </a:lnTo>
                  <a:lnTo>
                    <a:pt x="346444" y="345921"/>
                  </a:lnTo>
                  <a:lnTo>
                    <a:pt x="347643" y="347098"/>
                  </a:lnTo>
                  <a:lnTo>
                    <a:pt x="348843" y="348189"/>
                  </a:lnTo>
                  <a:lnTo>
                    <a:pt x="350042" y="349208"/>
                  </a:lnTo>
                  <a:lnTo>
                    <a:pt x="351241" y="350156"/>
                  </a:lnTo>
                  <a:lnTo>
                    <a:pt x="352440" y="351018"/>
                  </a:lnTo>
                  <a:lnTo>
                    <a:pt x="353640" y="351799"/>
                  </a:lnTo>
                  <a:lnTo>
                    <a:pt x="354839" y="352517"/>
                  </a:lnTo>
                  <a:lnTo>
                    <a:pt x="356038" y="353175"/>
                  </a:lnTo>
                  <a:lnTo>
                    <a:pt x="357238" y="353762"/>
                  </a:lnTo>
                  <a:lnTo>
                    <a:pt x="358437" y="354284"/>
                  </a:lnTo>
                  <a:lnTo>
                    <a:pt x="359636" y="354757"/>
                  </a:lnTo>
                  <a:lnTo>
                    <a:pt x="360835" y="355186"/>
                  </a:lnTo>
                  <a:lnTo>
                    <a:pt x="362035" y="355567"/>
                  </a:lnTo>
                  <a:lnTo>
                    <a:pt x="363234" y="355904"/>
                  </a:lnTo>
                  <a:lnTo>
                    <a:pt x="364433" y="356211"/>
                  </a:lnTo>
                  <a:lnTo>
                    <a:pt x="365633" y="356493"/>
                  </a:lnTo>
                  <a:lnTo>
                    <a:pt x="366832" y="356749"/>
                  </a:lnTo>
                  <a:lnTo>
                    <a:pt x="368031" y="356985"/>
                  </a:lnTo>
                  <a:lnTo>
                    <a:pt x="369230" y="357212"/>
                  </a:lnTo>
                  <a:lnTo>
                    <a:pt x="370430" y="357430"/>
                  </a:lnTo>
                  <a:lnTo>
                    <a:pt x="371629" y="357645"/>
                  </a:lnTo>
                  <a:lnTo>
                    <a:pt x="372828" y="357862"/>
                  </a:lnTo>
                  <a:lnTo>
                    <a:pt x="374028" y="358085"/>
                  </a:lnTo>
                  <a:lnTo>
                    <a:pt x="375227" y="358316"/>
                  </a:lnTo>
                  <a:lnTo>
                    <a:pt x="376426" y="358559"/>
                  </a:lnTo>
                  <a:lnTo>
                    <a:pt x="377625" y="358821"/>
                  </a:lnTo>
                  <a:lnTo>
                    <a:pt x="378825" y="359100"/>
                  </a:lnTo>
                  <a:lnTo>
                    <a:pt x="380024" y="359397"/>
                  </a:lnTo>
                  <a:lnTo>
                    <a:pt x="381223" y="359715"/>
                  </a:lnTo>
                  <a:lnTo>
                    <a:pt x="382423" y="360063"/>
                  </a:lnTo>
                  <a:lnTo>
                    <a:pt x="383622" y="360432"/>
                  </a:lnTo>
                  <a:lnTo>
                    <a:pt x="384821" y="360824"/>
                  </a:lnTo>
                  <a:lnTo>
                    <a:pt x="386020" y="361239"/>
                  </a:lnTo>
                  <a:lnTo>
                    <a:pt x="387220" y="361685"/>
                  </a:lnTo>
                  <a:lnTo>
                    <a:pt x="388419" y="362152"/>
                  </a:lnTo>
                  <a:lnTo>
                    <a:pt x="389618" y="362640"/>
                  </a:lnTo>
                  <a:lnTo>
                    <a:pt x="390818" y="363148"/>
                  </a:lnTo>
                  <a:lnTo>
                    <a:pt x="392017" y="363682"/>
                  </a:lnTo>
                  <a:lnTo>
                    <a:pt x="393216" y="364231"/>
                  </a:lnTo>
                  <a:lnTo>
                    <a:pt x="394415" y="364796"/>
                  </a:lnTo>
                  <a:lnTo>
                    <a:pt x="395615" y="365373"/>
                  </a:lnTo>
                  <a:lnTo>
                    <a:pt x="396814" y="365966"/>
                  </a:lnTo>
                  <a:lnTo>
                    <a:pt x="398013" y="366567"/>
                  </a:lnTo>
                  <a:lnTo>
                    <a:pt x="399213" y="367175"/>
                  </a:lnTo>
                  <a:lnTo>
                    <a:pt x="400412" y="367786"/>
                  </a:lnTo>
                  <a:lnTo>
                    <a:pt x="401611" y="368401"/>
                  </a:lnTo>
                  <a:lnTo>
                    <a:pt x="402810" y="369014"/>
                  </a:lnTo>
                  <a:lnTo>
                    <a:pt x="404010" y="369625"/>
                  </a:lnTo>
                  <a:lnTo>
                    <a:pt x="405209" y="370231"/>
                  </a:lnTo>
                  <a:lnTo>
                    <a:pt x="406408" y="370828"/>
                  </a:lnTo>
                  <a:lnTo>
                    <a:pt x="407608" y="371415"/>
                  </a:lnTo>
                  <a:lnTo>
                    <a:pt x="408807" y="371992"/>
                  </a:lnTo>
                  <a:lnTo>
                    <a:pt x="410006" y="372557"/>
                  </a:lnTo>
                  <a:lnTo>
                    <a:pt x="411205" y="373103"/>
                  </a:lnTo>
                  <a:lnTo>
                    <a:pt x="412405" y="373632"/>
                  </a:lnTo>
                  <a:lnTo>
                    <a:pt x="413604" y="374144"/>
                  </a:lnTo>
                  <a:lnTo>
                    <a:pt x="414803" y="374640"/>
                  </a:lnTo>
                  <a:lnTo>
                    <a:pt x="416003" y="375110"/>
                  </a:lnTo>
                  <a:lnTo>
                    <a:pt x="417202" y="375558"/>
                  </a:lnTo>
                  <a:lnTo>
                    <a:pt x="418401" y="375987"/>
                  </a:lnTo>
                  <a:lnTo>
                    <a:pt x="419600" y="376395"/>
                  </a:lnTo>
                  <a:lnTo>
                    <a:pt x="420800" y="376774"/>
                  </a:lnTo>
                  <a:lnTo>
                    <a:pt x="421999" y="377129"/>
                  </a:lnTo>
                  <a:lnTo>
                    <a:pt x="423198" y="377463"/>
                  </a:lnTo>
                  <a:lnTo>
                    <a:pt x="424398" y="377774"/>
                  </a:lnTo>
                  <a:lnTo>
                    <a:pt x="425597" y="378057"/>
                  </a:lnTo>
                  <a:lnTo>
                    <a:pt x="426796" y="378313"/>
                  </a:lnTo>
                  <a:lnTo>
                    <a:pt x="427995" y="378548"/>
                  </a:lnTo>
                  <a:lnTo>
                    <a:pt x="429195" y="378761"/>
                  </a:lnTo>
                  <a:lnTo>
                    <a:pt x="430394" y="378946"/>
                  </a:lnTo>
                  <a:lnTo>
                    <a:pt x="431593" y="379105"/>
                  </a:lnTo>
                  <a:lnTo>
                    <a:pt x="432793" y="379242"/>
                  </a:lnTo>
                  <a:lnTo>
                    <a:pt x="433992" y="379358"/>
                  </a:lnTo>
                  <a:lnTo>
                    <a:pt x="435191" y="379447"/>
                  </a:lnTo>
                  <a:lnTo>
                    <a:pt x="436390" y="379509"/>
                  </a:lnTo>
                  <a:lnTo>
                    <a:pt x="437590" y="379551"/>
                  </a:lnTo>
                  <a:lnTo>
                    <a:pt x="438789" y="379571"/>
                  </a:lnTo>
                  <a:lnTo>
                    <a:pt x="439988" y="379565"/>
                  </a:lnTo>
                  <a:lnTo>
                    <a:pt x="441188" y="379533"/>
                  </a:lnTo>
                  <a:lnTo>
                    <a:pt x="442387" y="379479"/>
                  </a:lnTo>
                  <a:lnTo>
                    <a:pt x="443586" y="379405"/>
                  </a:lnTo>
                  <a:lnTo>
                    <a:pt x="444785" y="379304"/>
                  </a:lnTo>
                  <a:lnTo>
                    <a:pt x="445985" y="379176"/>
                  </a:lnTo>
                  <a:lnTo>
                    <a:pt x="447184" y="379027"/>
                  </a:lnTo>
                  <a:lnTo>
                    <a:pt x="448383" y="378856"/>
                  </a:lnTo>
                  <a:lnTo>
                    <a:pt x="449583" y="378659"/>
                  </a:lnTo>
                  <a:lnTo>
                    <a:pt x="450782" y="378434"/>
                  </a:lnTo>
                  <a:lnTo>
                    <a:pt x="451981" y="378187"/>
                  </a:lnTo>
                  <a:lnTo>
                    <a:pt x="453180" y="377919"/>
                  </a:lnTo>
                  <a:lnTo>
                    <a:pt x="454380" y="377625"/>
                  </a:lnTo>
                  <a:lnTo>
                    <a:pt x="455579" y="377301"/>
                  </a:lnTo>
                  <a:lnTo>
                    <a:pt x="456778" y="376957"/>
                  </a:lnTo>
                  <a:lnTo>
                    <a:pt x="457978" y="376591"/>
                  </a:lnTo>
                  <a:lnTo>
                    <a:pt x="459177" y="376201"/>
                  </a:lnTo>
                  <a:lnTo>
                    <a:pt x="460376" y="375784"/>
                  </a:lnTo>
                  <a:lnTo>
                    <a:pt x="461575" y="375346"/>
                  </a:lnTo>
                  <a:lnTo>
                    <a:pt x="462775" y="374889"/>
                  </a:lnTo>
                  <a:lnTo>
                    <a:pt x="463974" y="374412"/>
                  </a:lnTo>
                  <a:lnTo>
                    <a:pt x="465173" y="373911"/>
                  </a:lnTo>
                  <a:lnTo>
                    <a:pt x="466373" y="373394"/>
                  </a:lnTo>
                  <a:lnTo>
                    <a:pt x="467572" y="372862"/>
                  </a:lnTo>
                  <a:lnTo>
                    <a:pt x="468771" y="372315"/>
                  </a:lnTo>
                  <a:lnTo>
                    <a:pt x="469970" y="371752"/>
                  </a:lnTo>
                  <a:lnTo>
                    <a:pt x="471170" y="371179"/>
                  </a:lnTo>
                  <a:lnTo>
                    <a:pt x="472369" y="370598"/>
                  </a:lnTo>
                  <a:lnTo>
                    <a:pt x="473568" y="370010"/>
                  </a:lnTo>
                  <a:lnTo>
                    <a:pt x="474768" y="369417"/>
                  </a:lnTo>
                  <a:lnTo>
                    <a:pt x="475967" y="368823"/>
                  </a:lnTo>
                  <a:lnTo>
                    <a:pt x="477166" y="368230"/>
                  </a:lnTo>
                  <a:lnTo>
                    <a:pt x="478365" y="367641"/>
                  </a:lnTo>
                  <a:lnTo>
                    <a:pt x="479565" y="367061"/>
                  </a:lnTo>
                  <a:lnTo>
                    <a:pt x="480764" y="366491"/>
                  </a:lnTo>
                  <a:lnTo>
                    <a:pt x="481963" y="365933"/>
                  </a:lnTo>
                  <a:lnTo>
                    <a:pt x="483163" y="365389"/>
                  </a:lnTo>
                  <a:lnTo>
                    <a:pt x="484362" y="364870"/>
                  </a:lnTo>
                  <a:lnTo>
                    <a:pt x="485561" y="364373"/>
                  </a:lnTo>
                  <a:lnTo>
                    <a:pt x="486760" y="363899"/>
                  </a:lnTo>
                  <a:lnTo>
                    <a:pt x="487960" y="363450"/>
                  </a:lnTo>
                  <a:lnTo>
                    <a:pt x="489159" y="363041"/>
                  </a:lnTo>
                  <a:lnTo>
                    <a:pt x="490358" y="362665"/>
                  </a:lnTo>
                  <a:lnTo>
                    <a:pt x="491558" y="362321"/>
                  </a:lnTo>
                  <a:lnTo>
                    <a:pt x="492757" y="362011"/>
                  </a:lnTo>
                  <a:lnTo>
                    <a:pt x="493956" y="361752"/>
                  </a:lnTo>
                  <a:lnTo>
                    <a:pt x="495155" y="361535"/>
                  </a:lnTo>
                  <a:lnTo>
                    <a:pt x="496355" y="361357"/>
                  </a:lnTo>
                  <a:lnTo>
                    <a:pt x="497554" y="361219"/>
                  </a:lnTo>
                  <a:lnTo>
                    <a:pt x="498753" y="361138"/>
                  </a:lnTo>
                  <a:lnTo>
                    <a:pt x="499953" y="361103"/>
                  </a:lnTo>
                  <a:lnTo>
                    <a:pt x="501152" y="361109"/>
                  </a:lnTo>
                  <a:lnTo>
                    <a:pt x="502351" y="361158"/>
                  </a:lnTo>
                  <a:lnTo>
                    <a:pt x="503550" y="361263"/>
                  </a:lnTo>
                  <a:lnTo>
                    <a:pt x="504750" y="361414"/>
                  </a:lnTo>
                  <a:lnTo>
                    <a:pt x="505949" y="361605"/>
                  </a:lnTo>
                  <a:lnTo>
                    <a:pt x="507148" y="361835"/>
                  </a:lnTo>
                  <a:lnTo>
                    <a:pt x="508348" y="362115"/>
                  </a:lnTo>
                  <a:lnTo>
                    <a:pt x="509547" y="362436"/>
                  </a:lnTo>
                  <a:lnTo>
                    <a:pt x="510746" y="362791"/>
                  </a:lnTo>
                  <a:lnTo>
                    <a:pt x="511945" y="363178"/>
                  </a:lnTo>
                  <a:lnTo>
                    <a:pt x="513145" y="363604"/>
                  </a:lnTo>
                  <a:lnTo>
                    <a:pt x="514344" y="364061"/>
                  </a:lnTo>
                  <a:lnTo>
                    <a:pt x="515543" y="364543"/>
                  </a:lnTo>
                  <a:lnTo>
                    <a:pt x="516743" y="365048"/>
                  </a:lnTo>
                  <a:lnTo>
                    <a:pt x="517942" y="365577"/>
                  </a:lnTo>
                  <a:lnTo>
                    <a:pt x="519141" y="366127"/>
                  </a:lnTo>
                  <a:lnTo>
                    <a:pt x="520340" y="366690"/>
                  </a:lnTo>
                  <a:lnTo>
                    <a:pt x="521540" y="367264"/>
                  </a:lnTo>
                  <a:lnTo>
                    <a:pt x="522739" y="367850"/>
                  </a:lnTo>
                  <a:lnTo>
                    <a:pt x="523938" y="368442"/>
                  </a:lnTo>
                  <a:lnTo>
                    <a:pt x="525138" y="369037"/>
                  </a:lnTo>
                  <a:lnTo>
                    <a:pt x="526337" y="369633"/>
                  </a:lnTo>
                  <a:lnTo>
                    <a:pt x="527536" y="370227"/>
                  </a:lnTo>
                  <a:lnTo>
                    <a:pt x="528735" y="370816"/>
                  </a:lnTo>
                  <a:lnTo>
                    <a:pt x="529935" y="371398"/>
                  </a:lnTo>
                  <a:lnTo>
                    <a:pt x="531134" y="371972"/>
                  </a:lnTo>
                  <a:lnTo>
                    <a:pt x="532333" y="372535"/>
                  </a:lnTo>
                  <a:lnTo>
                    <a:pt x="533533" y="373082"/>
                  </a:lnTo>
                  <a:lnTo>
                    <a:pt x="534732" y="373616"/>
                  </a:lnTo>
                  <a:lnTo>
                    <a:pt x="535931" y="374136"/>
                  </a:lnTo>
                  <a:lnTo>
                    <a:pt x="537130" y="374638"/>
                  </a:lnTo>
                  <a:lnTo>
                    <a:pt x="538330" y="375119"/>
                  </a:lnTo>
                  <a:lnTo>
                    <a:pt x="539529" y="375581"/>
                  </a:lnTo>
                  <a:lnTo>
                    <a:pt x="540728" y="376027"/>
                  </a:lnTo>
                  <a:lnTo>
                    <a:pt x="541928" y="376451"/>
                  </a:lnTo>
                  <a:lnTo>
                    <a:pt x="543127" y="376850"/>
                  </a:lnTo>
                  <a:lnTo>
                    <a:pt x="543519" y="376975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7" name="pl2467"/>
            <p:cNvSpPr/>
            <p:nvPr/>
          </p:nvSpPr>
          <p:spPr>
            <a:xfrm>
              <a:off x="5930435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8" name="pl2468"/>
            <p:cNvSpPr/>
            <p:nvPr/>
          </p:nvSpPr>
          <p:spPr>
            <a:xfrm>
              <a:off x="5966939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9" name="pl2469"/>
            <p:cNvSpPr/>
            <p:nvPr/>
          </p:nvSpPr>
          <p:spPr>
            <a:xfrm>
              <a:off x="5992317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0" name="pl2470"/>
            <p:cNvSpPr/>
            <p:nvPr/>
          </p:nvSpPr>
          <p:spPr>
            <a:xfrm>
              <a:off x="6007487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1" name="pl2471"/>
            <p:cNvSpPr/>
            <p:nvPr/>
          </p:nvSpPr>
          <p:spPr>
            <a:xfrm>
              <a:off x="6012052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2" name="pl2472"/>
            <p:cNvSpPr/>
            <p:nvPr/>
          </p:nvSpPr>
          <p:spPr>
            <a:xfrm>
              <a:off x="6015000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3" name="pl2473"/>
            <p:cNvSpPr/>
            <p:nvPr/>
          </p:nvSpPr>
          <p:spPr>
            <a:xfrm>
              <a:off x="6026970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4" name="pl2474"/>
            <p:cNvSpPr/>
            <p:nvPr/>
          </p:nvSpPr>
          <p:spPr>
            <a:xfrm>
              <a:off x="6030781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5" name="pl2475"/>
            <p:cNvSpPr/>
            <p:nvPr/>
          </p:nvSpPr>
          <p:spPr>
            <a:xfrm>
              <a:off x="6032021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6" name="pl2476"/>
            <p:cNvSpPr/>
            <p:nvPr/>
          </p:nvSpPr>
          <p:spPr>
            <a:xfrm>
              <a:off x="6034196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7" name="pl2477"/>
            <p:cNvSpPr/>
            <p:nvPr/>
          </p:nvSpPr>
          <p:spPr>
            <a:xfrm>
              <a:off x="603617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8" name="pl2478"/>
            <p:cNvSpPr/>
            <p:nvPr/>
          </p:nvSpPr>
          <p:spPr>
            <a:xfrm>
              <a:off x="604397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9" name="pl2479"/>
            <p:cNvSpPr/>
            <p:nvPr/>
          </p:nvSpPr>
          <p:spPr>
            <a:xfrm>
              <a:off x="6052762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0" name="pl2480"/>
            <p:cNvSpPr/>
            <p:nvPr/>
          </p:nvSpPr>
          <p:spPr>
            <a:xfrm>
              <a:off x="6058280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1" name="pl2481"/>
            <p:cNvSpPr/>
            <p:nvPr/>
          </p:nvSpPr>
          <p:spPr>
            <a:xfrm>
              <a:off x="6059988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2" name="pl2482"/>
            <p:cNvSpPr/>
            <p:nvPr/>
          </p:nvSpPr>
          <p:spPr>
            <a:xfrm>
              <a:off x="606162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3" name="pl2483"/>
            <p:cNvSpPr/>
            <p:nvPr/>
          </p:nvSpPr>
          <p:spPr>
            <a:xfrm>
              <a:off x="6062792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4" name="pl2484"/>
            <p:cNvSpPr/>
            <p:nvPr/>
          </p:nvSpPr>
          <p:spPr>
            <a:xfrm>
              <a:off x="6064337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5" name="pl2485"/>
            <p:cNvSpPr/>
            <p:nvPr/>
          </p:nvSpPr>
          <p:spPr>
            <a:xfrm>
              <a:off x="6064984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6" name="pl2486"/>
            <p:cNvSpPr/>
            <p:nvPr/>
          </p:nvSpPr>
          <p:spPr>
            <a:xfrm>
              <a:off x="6065955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7" name="pl2487"/>
            <p:cNvSpPr/>
            <p:nvPr/>
          </p:nvSpPr>
          <p:spPr>
            <a:xfrm>
              <a:off x="6067860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8" name="pl2488"/>
            <p:cNvSpPr/>
            <p:nvPr/>
          </p:nvSpPr>
          <p:spPr>
            <a:xfrm>
              <a:off x="6069676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9" name="pl2489"/>
            <p:cNvSpPr/>
            <p:nvPr/>
          </p:nvSpPr>
          <p:spPr>
            <a:xfrm>
              <a:off x="6072839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0" name="pl2490"/>
            <p:cNvSpPr/>
            <p:nvPr/>
          </p:nvSpPr>
          <p:spPr>
            <a:xfrm>
              <a:off x="6077800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1" name="pl2491"/>
            <p:cNvSpPr/>
            <p:nvPr/>
          </p:nvSpPr>
          <p:spPr>
            <a:xfrm>
              <a:off x="608797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2" name="pl2492"/>
            <p:cNvSpPr/>
            <p:nvPr/>
          </p:nvSpPr>
          <p:spPr>
            <a:xfrm>
              <a:off x="6088009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3" name="pl2493"/>
            <p:cNvSpPr/>
            <p:nvPr/>
          </p:nvSpPr>
          <p:spPr>
            <a:xfrm>
              <a:off x="6088530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4" name="pl2494"/>
            <p:cNvSpPr/>
            <p:nvPr/>
          </p:nvSpPr>
          <p:spPr>
            <a:xfrm>
              <a:off x="6093832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5" name="pl2495"/>
            <p:cNvSpPr/>
            <p:nvPr/>
          </p:nvSpPr>
          <p:spPr>
            <a:xfrm>
              <a:off x="609843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6" name="pl2496"/>
            <p:cNvSpPr/>
            <p:nvPr/>
          </p:nvSpPr>
          <p:spPr>
            <a:xfrm>
              <a:off x="6109181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7" name="pl2497"/>
            <p:cNvSpPr/>
            <p:nvPr/>
          </p:nvSpPr>
          <p:spPr>
            <a:xfrm>
              <a:off x="610925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8" name="pl2498"/>
            <p:cNvSpPr/>
            <p:nvPr/>
          </p:nvSpPr>
          <p:spPr>
            <a:xfrm>
              <a:off x="6111320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9" name="pl2499"/>
            <p:cNvSpPr/>
            <p:nvPr/>
          </p:nvSpPr>
          <p:spPr>
            <a:xfrm>
              <a:off x="6120559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0" name="pl2500"/>
            <p:cNvSpPr/>
            <p:nvPr/>
          </p:nvSpPr>
          <p:spPr>
            <a:xfrm>
              <a:off x="612424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1" name="pl2501"/>
            <p:cNvSpPr/>
            <p:nvPr/>
          </p:nvSpPr>
          <p:spPr>
            <a:xfrm>
              <a:off x="6125699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2" name="pl2502"/>
            <p:cNvSpPr/>
            <p:nvPr/>
          </p:nvSpPr>
          <p:spPr>
            <a:xfrm>
              <a:off x="6132169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3" name="pl2503"/>
            <p:cNvSpPr/>
            <p:nvPr/>
          </p:nvSpPr>
          <p:spPr>
            <a:xfrm>
              <a:off x="6136807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4" name="pl2504"/>
            <p:cNvSpPr/>
            <p:nvPr/>
          </p:nvSpPr>
          <p:spPr>
            <a:xfrm>
              <a:off x="6143295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5" name="pl2505"/>
            <p:cNvSpPr/>
            <p:nvPr/>
          </p:nvSpPr>
          <p:spPr>
            <a:xfrm>
              <a:off x="6149945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6" name="pl2506"/>
            <p:cNvSpPr/>
            <p:nvPr/>
          </p:nvSpPr>
          <p:spPr>
            <a:xfrm>
              <a:off x="6161826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7" name="pl2507"/>
            <p:cNvSpPr/>
            <p:nvPr/>
          </p:nvSpPr>
          <p:spPr>
            <a:xfrm>
              <a:off x="616486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8" name="pl2508"/>
            <p:cNvSpPr/>
            <p:nvPr/>
          </p:nvSpPr>
          <p:spPr>
            <a:xfrm>
              <a:off x="6183178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9" name="pl2509"/>
            <p:cNvSpPr/>
            <p:nvPr/>
          </p:nvSpPr>
          <p:spPr>
            <a:xfrm>
              <a:off x="6197791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0" name="pl2510"/>
            <p:cNvSpPr/>
            <p:nvPr/>
          </p:nvSpPr>
          <p:spPr>
            <a:xfrm>
              <a:off x="6204100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1" name="pl2511"/>
            <p:cNvSpPr/>
            <p:nvPr/>
          </p:nvSpPr>
          <p:spPr>
            <a:xfrm>
              <a:off x="6210947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2" name="pl2512"/>
            <p:cNvSpPr/>
            <p:nvPr/>
          </p:nvSpPr>
          <p:spPr>
            <a:xfrm>
              <a:off x="6270422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3" name="pl2513"/>
            <p:cNvSpPr/>
            <p:nvPr/>
          </p:nvSpPr>
          <p:spPr>
            <a:xfrm>
              <a:off x="6392947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4" name="tx2514"/>
            <p:cNvSpPr/>
            <p:nvPr/>
          </p:nvSpPr>
          <p:spPr>
            <a:xfrm>
              <a:off x="5996019" y="4328371"/>
              <a:ext cx="336682" cy="1219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Slope</a:t>
              </a:r>
            </a:p>
          </p:txBody>
        </p:sp>
        <p:sp>
          <p:nvSpPr>
            <p:cNvPr id="2515" name="pl2515"/>
            <p:cNvSpPr/>
            <p:nvPr/>
          </p:nvSpPr>
          <p:spPr>
            <a:xfrm>
              <a:off x="5892600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6" name="pt2516"/>
            <p:cNvSpPr/>
            <p:nvPr/>
          </p:nvSpPr>
          <p:spPr>
            <a:xfrm>
              <a:off x="5957434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7" name="pt2517"/>
            <p:cNvSpPr/>
            <p:nvPr/>
          </p:nvSpPr>
          <p:spPr>
            <a:xfrm>
              <a:off x="5890099" y="51511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8" name="pt2518"/>
            <p:cNvSpPr/>
            <p:nvPr/>
          </p:nvSpPr>
          <p:spPr>
            <a:xfrm>
              <a:off x="6195324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9" name="pt2519"/>
            <p:cNvSpPr/>
            <p:nvPr/>
          </p:nvSpPr>
          <p:spPr>
            <a:xfrm>
              <a:off x="6128948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0" name="pt2520"/>
            <p:cNvSpPr/>
            <p:nvPr/>
          </p:nvSpPr>
          <p:spPr>
            <a:xfrm>
              <a:off x="5973940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1" name="pt2521"/>
            <p:cNvSpPr/>
            <p:nvPr/>
          </p:nvSpPr>
          <p:spPr>
            <a:xfrm>
              <a:off x="6013640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2" name="pt2522"/>
            <p:cNvSpPr/>
            <p:nvPr/>
          </p:nvSpPr>
          <p:spPr>
            <a:xfrm>
              <a:off x="6061555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3" name="pt2523"/>
            <p:cNvSpPr/>
            <p:nvPr/>
          </p:nvSpPr>
          <p:spPr>
            <a:xfrm>
              <a:off x="6031066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4" name="pt2524"/>
            <p:cNvSpPr/>
            <p:nvPr/>
          </p:nvSpPr>
          <p:spPr>
            <a:xfrm>
              <a:off x="6109606" y="50421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5" name="pt2525"/>
            <p:cNvSpPr/>
            <p:nvPr/>
          </p:nvSpPr>
          <p:spPr>
            <a:xfrm>
              <a:off x="6035798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6" name="pt2526"/>
            <p:cNvSpPr/>
            <p:nvPr/>
          </p:nvSpPr>
          <p:spPr>
            <a:xfrm>
              <a:off x="6181009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7" name="pt2527"/>
            <p:cNvSpPr/>
            <p:nvPr/>
          </p:nvSpPr>
          <p:spPr>
            <a:xfrm>
              <a:off x="6023204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8" name="pt2528"/>
            <p:cNvSpPr/>
            <p:nvPr/>
          </p:nvSpPr>
          <p:spPr>
            <a:xfrm>
              <a:off x="6072898" y="50840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9" name="pt2529"/>
            <p:cNvSpPr/>
            <p:nvPr/>
          </p:nvSpPr>
          <p:spPr>
            <a:xfrm>
              <a:off x="6187873" y="51763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0" name="pt2530"/>
            <p:cNvSpPr/>
            <p:nvPr/>
          </p:nvSpPr>
          <p:spPr>
            <a:xfrm>
              <a:off x="6145180" y="52685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1" name="pt2531"/>
            <p:cNvSpPr/>
            <p:nvPr/>
          </p:nvSpPr>
          <p:spPr>
            <a:xfrm>
              <a:off x="6165109" y="52098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2" name="pt2532"/>
            <p:cNvSpPr/>
            <p:nvPr/>
          </p:nvSpPr>
          <p:spPr>
            <a:xfrm>
              <a:off x="5929819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3" name="pt2533"/>
            <p:cNvSpPr/>
            <p:nvPr/>
          </p:nvSpPr>
          <p:spPr>
            <a:xfrm>
              <a:off x="6102566" y="50504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4" name="pt2534"/>
            <p:cNvSpPr/>
            <p:nvPr/>
          </p:nvSpPr>
          <p:spPr>
            <a:xfrm>
              <a:off x="6260038" y="51343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5" name="pt2535"/>
            <p:cNvSpPr/>
            <p:nvPr/>
          </p:nvSpPr>
          <p:spPr>
            <a:xfrm>
              <a:off x="6084671" y="4941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6" name="pt2536"/>
            <p:cNvSpPr/>
            <p:nvPr/>
          </p:nvSpPr>
          <p:spPr>
            <a:xfrm>
              <a:off x="6086920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7" name="pt2537"/>
            <p:cNvSpPr/>
            <p:nvPr/>
          </p:nvSpPr>
          <p:spPr>
            <a:xfrm>
              <a:off x="5978907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8" name="pt2538"/>
            <p:cNvSpPr/>
            <p:nvPr/>
          </p:nvSpPr>
          <p:spPr>
            <a:xfrm>
              <a:off x="6062122" y="48911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9" name="pt2539"/>
            <p:cNvSpPr/>
            <p:nvPr/>
          </p:nvSpPr>
          <p:spPr>
            <a:xfrm>
              <a:off x="6393358" y="494983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0" name="pt2540"/>
            <p:cNvSpPr/>
            <p:nvPr/>
          </p:nvSpPr>
          <p:spPr>
            <a:xfrm>
              <a:off x="6029208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1" name="pt2541"/>
            <p:cNvSpPr/>
            <p:nvPr/>
          </p:nvSpPr>
          <p:spPr>
            <a:xfrm>
              <a:off x="6050447" y="49330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2" name="pt2542"/>
            <p:cNvSpPr/>
            <p:nvPr/>
          </p:nvSpPr>
          <p:spPr>
            <a:xfrm>
              <a:off x="5982115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3" name="pt2543"/>
            <p:cNvSpPr/>
            <p:nvPr/>
          </p:nvSpPr>
          <p:spPr>
            <a:xfrm>
              <a:off x="6005153" y="49917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4" name="pt2544"/>
            <p:cNvSpPr/>
            <p:nvPr/>
          </p:nvSpPr>
          <p:spPr>
            <a:xfrm>
              <a:off x="5999286" y="5075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5" name="pt2545"/>
            <p:cNvSpPr/>
            <p:nvPr/>
          </p:nvSpPr>
          <p:spPr>
            <a:xfrm>
              <a:off x="6100982" y="5125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6" name="pt2546"/>
            <p:cNvSpPr/>
            <p:nvPr/>
          </p:nvSpPr>
          <p:spPr>
            <a:xfrm>
              <a:off x="6036503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7" name="pt2547"/>
            <p:cNvSpPr/>
            <p:nvPr/>
          </p:nvSpPr>
          <p:spPr>
            <a:xfrm>
              <a:off x="6032845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8" name="pt2548"/>
            <p:cNvSpPr/>
            <p:nvPr/>
          </p:nvSpPr>
          <p:spPr>
            <a:xfrm>
              <a:off x="5995140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9" name="pt2549"/>
            <p:cNvSpPr/>
            <p:nvPr/>
          </p:nvSpPr>
          <p:spPr>
            <a:xfrm>
              <a:off x="6045049" y="52601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0" name="pt2550"/>
            <p:cNvSpPr/>
            <p:nvPr/>
          </p:nvSpPr>
          <p:spPr>
            <a:xfrm>
              <a:off x="6114652" y="5193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1" name="pt2551"/>
            <p:cNvSpPr/>
            <p:nvPr/>
          </p:nvSpPr>
          <p:spPr>
            <a:xfrm>
              <a:off x="6121712" y="51679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2" name="pt2552"/>
            <p:cNvSpPr/>
            <p:nvPr/>
          </p:nvSpPr>
          <p:spPr>
            <a:xfrm>
              <a:off x="6067891" y="52014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3" name="pt2553"/>
            <p:cNvSpPr/>
            <p:nvPr/>
          </p:nvSpPr>
          <p:spPr>
            <a:xfrm>
              <a:off x="6041607" y="51092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4" name="pt2554"/>
            <p:cNvSpPr/>
            <p:nvPr/>
          </p:nvSpPr>
          <p:spPr>
            <a:xfrm>
              <a:off x="6034117" y="52266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5" name="pt2555"/>
            <p:cNvSpPr/>
            <p:nvPr/>
          </p:nvSpPr>
          <p:spPr>
            <a:xfrm>
              <a:off x="6141875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6" name="pt2556"/>
            <p:cNvSpPr/>
            <p:nvPr/>
          </p:nvSpPr>
          <p:spPr>
            <a:xfrm>
              <a:off x="6039632" y="5276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7" name="pt2557"/>
            <p:cNvSpPr/>
            <p:nvPr/>
          </p:nvSpPr>
          <p:spPr>
            <a:xfrm>
              <a:off x="6000635" y="52182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8" name="pt2558"/>
            <p:cNvSpPr/>
            <p:nvPr/>
          </p:nvSpPr>
          <p:spPr>
            <a:xfrm>
              <a:off x="6084593" y="52517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9" name="pt2559"/>
            <p:cNvSpPr/>
            <p:nvPr/>
          </p:nvSpPr>
          <p:spPr>
            <a:xfrm>
              <a:off x="6096973" y="5235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0" name="pt2560"/>
            <p:cNvSpPr/>
            <p:nvPr/>
          </p:nvSpPr>
          <p:spPr>
            <a:xfrm>
              <a:off x="6003002" y="4983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1" name="pt2561"/>
            <p:cNvSpPr/>
            <p:nvPr/>
          </p:nvSpPr>
          <p:spPr>
            <a:xfrm>
              <a:off x="6061516" y="50672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2" name="pt2562"/>
            <p:cNvSpPr/>
            <p:nvPr/>
          </p:nvSpPr>
          <p:spPr>
            <a:xfrm>
              <a:off x="6037559" y="50001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3" name="pl2563"/>
            <p:cNvSpPr/>
            <p:nvPr/>
          </p:nvSpPr>
          <p:spPr>
            <a:xfrm>
              <a:off x="5912731" y="5015329"/>
              <a:ext cx="503258" cy="198905"/>
            </a:xfrm>
            <a:custGeom>
              <a:avLst/>
              <a:gdLst/>
              <a:ahLst/>
              <a:cxnLst/>
              <a:rect l="0" t="0" r="0" b="0"/>
              <a:pathLst>
                <a:path w="503258" h="198905">
                  <a:moveTo>
                    <a:pt x="0" y="148054"/>
                  </a:moveTo>
                  <a:lnTo>
                    <a:pt x="39720" y="137004"/>
                  </a:lnTo>
                  <a:lnTo>
                    <a:pt x="67334" y="129260"/>
                  </a:lnTo>
                  <a:lnTo>
                    <a:pt x="83840" y="125528"/>
                  </a:lnTo>
                  <a:lnTo>
                    <a:pt x="88808" y="124857"/>
                  </a:lnTo>
                  <a:lnTo>
                    <a:pt x="92015" y="124629"/>
                  </a:lnTo>
                  <a:lnTo>
                    <a:pt x="105040" y="123952"/>
                  </a:lnTo>
                  <a:lnTo>
                    <a:pt x="109186" y="122998"/>
                  </a:lnTo>
                  <a:lnTo>
                    <a:pt x="110535" y="122487"/>
                  </a:lnTo>
                  <a:lnTo>
                    <a:pt x="112902" y="121591"/>
                  </a:lnTo>
                  <a:lnTo>
                    <a:pt x="115053" y="120548"/>
                  </a:lnTo>
                  <a:lnTo>
                    <a:pt x="123541" y="118907"/>
                  </a:lnTo>
                  <a:lnTo>
                    <a:pt x="133104" y="117518"/>
                  </a:lnTo>
                  <a:lnTo>
                    <a:pt x="139108" y="118616"/>
                  </a:lnTo>
                  <a:lnTo>
                    <a:pt x="140966" y="119246"/>
                  </a:lnTo>
                  <a:lnTo>
                    <a:pt x="142746" y="119851"/>
                  </a:lnTo>
                  <a:lnTo>
                    <a:pt x="144017" y="120282"/>
                  </a:lnTo>
                  <a:lnTo>
                    <a:pt x="145699" y="120536"/>
                  </a:lnTo>
                  <a:lnTo>
                    <a:pt x="146403" y="120643"/>
                  </a:lnTo>
                  <a:lnTo>
                    <a:pt x="147459" y="120802"/>
                  </a:lnTo>
                  <a:lnTo>
                    <a:pt x="149532" y="120136"/>
                  </a:lnTo>
                  <a:lnTo>
                    <a:pt x="151507" y="119501"/>
                  </a:lnTo>
                  <a:lnTo>
                    <a:pt x="154949" y="117831"/>
                  </a:lnTo>
                  <a:lnTo>
                    <a:pt x="160347" y="115916"/>
                  </a:lnTo>
                  <a:lnTo>
                    <a:pt x="171416" y="111680"/>
                  </a:lnTo>
                  <a:lnTo>
                    <a:pt x="171455" y="111677"/>
                  </a:lnTo>
                  <a:lnTo>
                    <a:pt x="172022" y="111643"/>
                  </a:lnTo>
                  <a:lnTo>
                    <a:pt x="177792" y="112031"/>
                  </a:lnTo>
                  <a:lnTo>
                    <a:pt x="182798" y="113220"/>
                  </a:lnTo>
                  <a:lnTo>
                    <a:pt x="194493" y="124895"/>
                  </a:lnTo>
                  <a:lnTo>
                    <a:pt x="194571" y="124940"/>
                  </a:lnTo>
                  <a:lnTo>
                    <a:pt x="196821" y="126217"/>
                  </a:lnTo>
                  <a:lnTo>
                    <a:pt x="206873" y="140932"/>
                  </a:lnTo>
                  <a:lnTo>
                    <a:pt x="210882" y="144624"/>
                  </a:lnTo>
                  <a:lnTo>
                    <a:pt x="212466" y="146704"/>
                  </a:lnTo>
                  <a:lnTo>
                    <a:pt x="219507" y="158588"/>
                  </a:lnTo>
                  <a:lnTo>
                    <a:pt x="224552" y="165143"/>
                  </a:lnTo>
                  <a:lnTo>
                    <a:pt x="231612" y="168734"/>
                  </a:lnTo>
                  <a:lnTo>
                    <a:pt x="238848" y="172815"/>
                  </a:lnTo>
                  <a:lnTo>
                    <a:pt x="251776" y="183879"/>
                  </a:lnTo>
                  <a:lnTo>
                    <a:pt x="255081" y="187163"/>
                  </a:lnTo>
                  <a:lnTo>
                    <a:pt x="275009" y="197853"/>
                  </a:lnTo>
                  <a:lnTo>
                    <a:pt x="290909" y="198098"/>
                  </a:lnTo>
                  <a:lnTo>
                    <a:pt x="297773" y="198390"/>
                  </a:lnTo>
                  <a:lnTo>
                    <a:pt x="305225" y="198905"/>
                  </a:lnTo>
                  <a:lnTo>
                    <a:pt x="369939" y="132307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4" name="pl2564"/>
            <p:cNvSpPr/>
            <p:nvPr/>
          </p:nvSpPr>
          <p:spPr>
            <a:xfrm>
              <a:off x="5892600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5" name="pt2565"/>
            <p:cNvSpPr/>
            <p:nvPr/>
          </p:nvSpPr>
          <p:spPr>
            <a:xfrm>
              <a:off x="5957434" y="58228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6" name="pt2566"/>
            <p:cNvSpPr/>
            <p:nvPr/>
          </p:nvSpPr>
          <p:spPr>
            <a:xfrm>
              <a:off x="5890099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7" name="pt2567"/>
            <p:cNvSpPr/>
            <p:nvPr/>
          </p:nvSpPr>
          <p:spPr>
            <a:xfrm>
              <a:off x="6195324" y="57407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8" name="pt2568"/>
            <p:cNvSpPr/>
            <p:nvPr/>
          </p:nvSpPr>
          <p:spPr>
            <a:xfrm>
              <a:off x="6128948" y="57561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9" name="pt2569"/>
            <p:cNvSpPr/>
            <p:nvPr/>
          </p:nvSpPr>
          <p:spPr>
            <a:xfrm>
              <a:off x="5973940" y="57663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0" name="pt2570"/>
            <p:cNvSpPr/>
            <p:nvPr/>
          </p:nvSpPr>
          <p:spPr>
            <a:xfrm>
              <a:off x="6013640" y="57253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1" name="pt2571"/>
            <p:cNvSpPr/>
            <p:nvPr/>
          </p:nvSpPr>
          <p:spPr>
            <a:xfrm>
              <a:off x="6061555" y="5702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2" name="pt2572"/>
            <p:cNvSpPr/>
            <p:nvPr/>
          </p:nvSpPr>
          <p:spPr>
            <a:xfrm>
              <a:off x="6031066" y="55301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3" name="pt2573"/>
            <p:cNvSpPr/>
            <p:nvPr/>
          </p:nvSpPr>
          <p:spPr>
            <a:xfrm>
              <a:off x="6109606" y="5486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4" name="pt2574"/>
            <p:cNvSpPr/>
            <p:nvPr/>
          </p:nvSpPr>
          <p:spPr>
            <a:xfrm>
              <a:off x="6035798" y="5568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5" name="pt2575"/>
            <p:cNvSpPr/>
            <p:nvPr/>
          </p:nvSpPr>
          <p:spPr>
            <a:xfrm>
              <a:off x="6181009" y="566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6" name="pt2576"/>
            <p:cNvSpPr/>
            <p:nvPr/>
          </p:nvSpPr>
          <p:spPr>
            <a:xfrm>
              <a:off x="6023204" y="54788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7" name="pt2577"/>
            <p:cNvSpPr/>
            <p:nvPr/>
          </p:nvSpPr>
          <p:spPr>
            <a:xfrm>
              <a:off x="6072898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8" name="pt2578"/>
            <p:cNvSpPr/>
            <p:nvPr/>
          </p:nvSpPr>
          <p:spPr>
            <a:xfrm>
              <a:off x="6187873" y="5635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9" name="pt2579"/>
            <p:cNvSpPr/>
            <p:nvPr/>
          </p:nvSpPr>
          <p:spPr>
            <a:xfrm>
              <a:off x="6145180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0" name="pt2580"/>
            <p:cNvSpPr/>
            <p:nvPr/>
          </p:nvSpPr>
          <p:spPr>
            <a:xfrm>
              <a:off x="6165109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1" name="pt2581"/>
            <p:cNvSpPr/>
            <p:nvPr/>
          </p:nvSpPr>
          <p:spPr>
            <a:xfrm>
              <a:off x="5929819" y="55917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2" name="pt2582"/>
            <p:cNvSpPr/>
            <p:nvPr/>
          </p:nvSpPr>
          <p:spPr>
            <a:xfrm>
              <a:off x="6102566" y="54634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3" name="pt2583"/>
            <p:cNvSpPr/>
            <p:nvPr/>
          </p:nvSpPr>
          <p:spPr>
            <a:xfrm>
              <a:off x="6260038" y="55121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4" name="pt2584"/>
            <p:cNvSpPr/>
            <p:nvPr/>
          </p:nvSpPr>
          <p:spPr>
            <a:xfrm>
              <a:off x="6084671" y="55635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5" name="pt2585"/>
            <p:cNvSpPr/>
            <p:nvPr/>
          </p:nvSpPr>
          <p:spPr>
            <a:xfrm>
              <a:off x="6086920" y="5445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6" name="pt2586"/>
            <p:cNvSpPr/>
            <p:nvPr/>
          </p:nvSpPr>
          <p:spPr>
            <a:xfrm>
              <a:off x="5978907" y="56097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7" name="pt2587"/>
            <p:cNvSpPr/>
            <p:nvPr/>
          </p:nvSpPr>
          <p:spPr>
            <a:xfrm>
              <a:off x="6062122" y="55943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8" name="pt2588"/>
            <p:cNvSpPr/>
            <p:nvPr/>
          </p:nvSpPr>
          <p:spPr>
            <a:xfrm>
              <a:off x="6393358" y="56020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9" name="pt2589"/>
            <p:cNvSpPr/>
            <p:nvPr/>
          </p:nvSpPr>
          <p:spPr>
            <a:xfrm>
              <a:off x="6029208" y="55250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0" name="pt2590"/>
            <p:cNvSpPr/>
            <p:nvPr/>
          </p:nvSpPr>
          <p:spPr>
            <a:xfrm>
              <a:off x="6050447" y="54608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1" name="pt2591"/>
            <p:cNvSpPr/>
            <p:nvPr/>
          </p:nvSpPr>
          <p:spPr>
            <a:xfrm>
              <a:off x="5982115" y="5614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2" name="pt2592"/>
            <p:cNvSpPr/>
            <p:nvPr/>
          </p:nvSpPr>
          <p:spPr>
            <a:xfrm>
              <a:off x="6005153" y="56200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3" name="pt2593"/>
            <p:cNvSpPr/>
            <p:nvPr/>
          </p:nvSpPr>
          <p:spPr>
            <a:xfrm>
              <a:off x="5999286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4" name="pt2594"/>
            <p:cNvSpPr/>
            <p:nvPr/>
          </p:nvSpPr>
          <p:spPr>
            <a:xfrm>
              <a:off x="6100982" y="5666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5" name="pt2595"/>
            <p:cNvSpPr/>
            <p:nvPr/>
          </p:nvSpPr>
          <p:spPr>
            <a:xfrm>
              <a:off x="6036503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6" name="pt2596"/>
            <p:cNvSpPr/>
            <p:nvPr/>
          </p:nvSpPr>
          <p:spPr>
            <a:xfrm>
              <a:off x="6032845" y="58305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7" name="pt2597"/>
            <p:cNvSpPr/>
            <p:nvPr/>
          </p:nvSpPr>
          <p:spPr>
            <a:xfrm>
              <a:off x="5995140" y="58434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8" name="pt2598"/>
            <p:cNvSpPr/>
            <p:nvPr/>
          </p:nvSpPr>
          <p:spPr>
            <a:xfrm>
              <a:off x="6045049" y="58999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9" name="pt2599"/>
            <p:cNvSpPr/>
            <p:nvPr/>
          </p:nvSpPr>
          <p:spPr>
            <a:xfrm>
              <a:off x="6114652" y="57971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0" name="pt2600"/>
            <p:cNvSpPr/>
            <p:nvPr/>
          </p:nvSpPr>
          <p:spPr>
            <a:xfrm>
              <a:off x="6121712" y="5866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1" name="pt2601"/>
            <p:cNvSpPr/>
            <p:nvPr/>
          </p:nvSpPr>
          <p:spPr>
            <a:xfrm>
              <a:off x="6067891" y="5686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2" name="pt2602"/>
            <p:cNvSpPr/>
            <p:nvPr/>
          </p:nvSpPr>
          <p:spPr>
            <a:xfrm>
              <a:off x="6041607" y="57535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3" name="pt2603"/>
            <p:cNvSpPr/>
            <p:nvPr/>
          </p:nvSpPr>
          <p:spPr>
            <a:xfrm>
              <a:off x="6034117" y="5833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4" name="pt2604"/>
            <p:cNvSpPr/>
            <p:nvPr/>
          </p:nvSpPr>
          <p:spPr>
            <a:xfrm>
              <a:off x="6141875" y="58357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5" name="pt2605"/>
            <p:cNvSpPr/>
            <p:nvPr/>
          </p:nvSpPr>
          <p:spPr>
            <a:xfrm>
              <a:off x="6039632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6" name="pt2606"/>
            <p:cNvSpPr/>
            <p:nvPr/>
          </p:nvSpPr>
          <p:spPr>
            <a:xfrm>
              <a:off x="6000635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7" name="pt2607"/>
            <p:cNvSpPr/>
            <p:nvPr/>
          </p:nvSpPr>
          <p:spPr>
            <a:xfrm>
              <a:off x="6084593" y="57124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8" name="pt2608"/>
            <p:cNvSpPr/>
            <p:nvPr/>
          </p:nvSpPr>
          <p:spPr>
            <a:xfrm>
              <a:off x="6096973" y="5707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9" name="pt2609"/>
            <p:cNvSpPr/>
            <p:nvPr/>
          </p:nvSpPr>
          <p:spPr>
            <a:xfrm>
              <a:off x="6003002" y="54325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0" name="pt2610"/>
            <p:cNvSpPr/>
            <p:nvPr/>
          </p:nvSpPr>
          <p:spPr>
            <a:xfrm>
              <a:off x="6061516" y="5581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1" name="pt2611"/>
            <p:cNvSpPr/>
            <p:nvPr/>
          </p:nvSpPr>
          <p:spPr>
            <a:xfrm>
              <a:off x="6037559" y="55455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2" name="pl2612"/>
            <p:cNvSpPr/>
            <p:nvPr/>
          </p:nvSpPr>
          <p:spPr>
            <a:xfrm>
              <a:off x="5912731" y="5596078"/>
              <a:ext cx="503258" cy="241288"/>
            </a:xfrm>
            <a:custGeom>
              <a:avLst/>
              <a:gdLst/>
              <a:ahLst/>
              <a:cxnLst/>
              <a:rect l="0" t="0" r="0" b="0"/>
              <a:pathLst>
                <a:path w="503258" h="241288">
                  <a:moveTo>
                    <a:pt x="0" y="241288"/>
                  </a:moveTo>
                  <a:lnTo>
                    <a:pt x="39720" y="185024"/>
                  </a:lnTo>
                  <a:lnTo>
                    <a:pt x="67334" y="142660"/>
                  </a:lnTo>
                  <a:lnTo>
                    <a:pt x="83840" y="115583"/>
                  </a:lnTo>
                  <a:lnTo>
                    <a:pt x="88808" y="109298"/>
                  </a:lnTo>
                  <a:lnTo>
                    <a:pt x="92015" y="106744"/>
                  </a:lnTo>
                  <a:lnTo>
                    <a:pt x="105040" y="104197"/>
                  </a:lnTo>
                  <a:lnTo>
                    <a:pt x="109186" y="102934"/>
                  </a:lnTo>
                  <a:lnTo>
                    <a:pt x="110535" y="102215"/>
                  </a:lnTo>
                  <a:lnTo>
                    <a:pt x="112902" y="100955"/>
                  </a:lnTo>
                  <a:lnTo>
                    <a:pt x="115053" y="99365"/>
                  </a:lnTo>
                  <a:lnTo>
                    <a:pt x="123541" y="93747"/>
                  </a:lnTo>
                  <a:lnTo>
                    <a:pt x="133104" y="86604"/>
                  </a:lnTo>
                  <a:lnTo>
                    <a:pt x="139108" y="83056"/>
                  </a:lnTo>
                  <a:lnTo>
                    <a:pt x="140966" y="82173"/>
                  </a:lnTo>
                  <a:lnTo>
                    <a:pt x="142746" y="81327"/>
                  </a:lnTo>
                  <a:lnTo>
                    <a:pt x="144017" y="80723"/>
                  </a:lnTo>
                  <a:lnTo>
                    <a:pt x="145699" y="79860"/>
                  </a:lnTo>
                  <a:lnTo>
                    <a:pt x="146403" y="79499"/>
                  </a:lnTo>
                  <a:lnTo>
                    <a:pt x="147459" y="78957"/>
                  </a:lnTo>
                  <a:lnTo>
                    <a:pt x="149532" y="77332"/>
                  </a:lnTo>
                  <a:lnTo>
                    <a:pt x="151507" y="75783"/>
                  </a:lnTo>
                  <a:lnTo>
                    <a:pt x="154949" y="72568"/>
                  </a:lnTo>
                  <a:lnTo>
                    <a:pt x="160347" y="68495"/>
                  </a:lnTo>
                  <a:lnTo>
                    <a:pt x="171416" y="59390"/>
                  </a:lnTo>
                  <a:lnTo>
                    <a:pt x="171455" y="59364"/>
                  </a:lnTo>
                  <a:lnTo>
                    <a:pt x="172022" y="58983"/>
                  </a:lnTo>
                  <a:lnTo>
                    <a:pt x="177792" y="57811"/>
                  </a:lnTo>
                  <a:lnTo>
                    <a:pt x="182798" y="59552"/>
                  </a:lnTo>
                  <a:lnTo>
                    <a:pt x="194493" y="73858"/>
                  </a:lnTo>
                  <a:lnTo>
                    <a:pt x="194571" y="73892"/>
                  </a:lnTo>
                  <a:lnTo>
                    <a:pt x="196821" y="74892"/>
                  </a:lnTo>
                  <a:lnTo>
                    <a:pt x="206873" y="87253"/>
                  </a:lnTo>
                  <a:lnTo>
                    <a:pt x="210882" y="89818"/>
                  </a:lnTo>
                  <a:lnTo>
                    <a:pt x="212466" y="91395"/>
                  </a:lnTo>
                  <a:lnTo>
                    <a:pt x="219507" y="100539"/>
                  </a:lnTo>
                  <a:lnTo>
                    <a:pt x="224552" y="105020"/>
                  </a:lnTo>
                  <a:lnTo>
                    <a:pt x="231612" y="105795"/>
                  </a:lnTo>
                  <a:lnTo>
                    <a:pt x="238848" y="107492"/>
                  </a:lnTo>
                  <a:lnTo>
                    <a:pt x="251776" y="114842"/>
                  </a:lnTo>
                  <a:lnTo>
                    <a:pt x="255081" y="117158"/>
                  </a:lnTo>
                  <a:lnTo>
                    <a:pt x="275009" y="116718"/>
                  </a:lnTo>
                  <a:lnTo>
                    <a:pt x="290909" y="103332"/>
                  </a:lnTo>
                  <a:lnTo>
                    <a:pt x="297773" y="97810"/>
                  </a:lnTo>
                  <a:lnTo>
                    <a:pt x="305225" y="92132"/>
                  </a:lnTo>
                  <a:lnTo>
                    <a:pt x="369939" y="56640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3" name="pl2613"/>
            <p:cNvSpPr/>
            <p:nvPr/>
          </p:nvSpPr>
          <p:spPr>
            <a:xfrm>
              <a:off x="5892600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4" name="pl2614"/>
            <p:cNvSpPr/>
            <p:nvPr/>
          </p:nvSpPr>
          <p:spPr>
            <a:xfrm>
              <a:off x="5952138" y="6499021"/>
              <a:ext cx="391138" cy="0"/>
            </a:xfrm>
            <a:custGeom>
              <a:avLst/>
              <a:gdLst/>
              <a:ahLst/>
              <a:cxnLst/>
              <a:rect l="0" t="0" r="0" b="0"/>
              <a:pathLst>
                <a:path w="391138">
                  <a:moveTo>
                    <a:pt x="0" y="0"/>
                  </a:moveTo>
                  <a:lnTo>
                    <a:pt x="391138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5" name="pl2615"/>
            <p:cNvSpPr/>
            <p:nvPr/>
          </p:nvSpPr>
          <p:spPr>
            <a:xfrm>
              <a:off x="5952138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6" name="pl2616"/>
            <p:cNvSpPr/>
            <p:nvPr/>
          </p:nvSpPr>
          <p:spPr>
            <a:xfrm>
              <a:off x="6049923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7" name="pl2617"/>
            <p:cNvSpPr/>
            <p:nvPr/>
          </p:nvSpPr>
          <p:spPr>
            <a:xfrm>
              <a:off x="6147707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8" name="pl2618"/>
            <p:cNvSpPr/>
            <p:nvPr/>
          </p:nvSpPr>
          <p:spPr>
            <a:xfrm>
              <a:off x="6245492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9" name="pl2619"/>
            <p:cNvSpPr/>
            <p:nvPr/>
          </p:nvSpPr>
          <p:spPr>
            <a:xfrm>
              <a:off x="6343277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0" name="tx2620"/>
            <p:cNvSpPr/>
            <p:nvPr/>
          </p:nvSpPr>
          <p:spPr>
            <a:xfrm>
              <a:off x="5924168" y="6644037"/>
              <a:ext cx="55940" cy="7224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2621" name="tx2621"/>
            <p:cNvSpPr/>
            <p:nvPr/>
          </p:nvSpPr>
          <p:spPr>
            <a:xfrm>
              <a:off x="6091767" y="6642760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15</a:t>
              </a:r>
            </a:p>
          </p:txBody>
        </p:sp>
        <p:sp>
          <p:nvSpPr>
            <p:cNvPr id="2622" name="pt2622"/>
            <p:cNvSpPr/>
            <p:nvPr/>
          </p:nvSpPr>
          <p:spPr>
            <a:xfrm>
              <a:off x="5957434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3" name="pt2623"/>
            <p:cNvSpPr/>
            <p:nvPr/>
          </p:nvSpPr>
          <p:spPr>
            <a:xfrm>
              <a:off x="5890099" y="5970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4" name="pt2624"/>
            <p:cNvSpPr/>
            <p:nvPr/>
          </p:nvSpPr>
          <p:spPr>
            <a:xfrm>
              <a:off x="6195324" y="60700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5" name="pt2625"/>
            <p:cNvSpPr/>
            <p:nvPr/>
          </p:nvSpPr>
          <p:spPr>
            <a:xfrm>
              <a:off x="6128948" y="6324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6" name="pt2626"/>
            <p:cNvSpPr/>
            <p:nvPr/>
          </p:nvSpPr>
          <p:spPr>
            <a:xfrm>
              <a:off x="5973940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7" name="pt2627"/>
            <p:cNvSpPr/>
            <p:nvPr/>
          </p:nvSpPr>
          <p:spPr>
            <a:xfrm>
              <a:off x="6013640" y="60779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8" name="pt2628"/>
            <p:cNvSpPr/>
            <p:nvPr/>
          </p:nvSpPr>
          <p:spPr>
            <a:xfrm>
              <a:off x="6061555" y="61490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9" name="pt2629"/>
            <p:cNvSpPr/>
            <p:nvPr/>
          </p:nvSpPr>
          <p:spPr>
            <a:xfrm>
              <a:off x="6031066" y="60891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0" name="pt2630"/>
            <p:cNvSpPr/>
            <p:nvPr/>
          </p:nvSpPr>
          <p:spPr>
            <a:xfrm>
              <a:off x="6109606" y="62043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1" name="pt2631"/>
            <p:cNvSpPr/>
            <p:nvPr/>
          </p:nvSpPr>
          <p:spPr>
            <a:xfrm>
              <a:off x="6035798" y="61700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2" name="pt2632"/>
            <p:cNvSpPr/>
            <p:nvPr/>
          </p:nvSpPr>
          <p:spPr>
            <a:xfrm>
              <a:off x="6181009" y="61582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3" name="pt2633"/>
            <p:cNvSpPr/>
            <p:nvPr/>
          </p:nvSpPr>
          <p:spPr>
            <a:xfrm>
              <a:off x="6023204" y="6202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4" name="pt2634"/>
            <p:cNvSpPr/>
            <p:nvPr/>
          </p:nvSpPr>
          <p:spPr>
            <a:xfrm>
              <a:off x="6072898" y="6124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5" name="pt2635"/>
            <p:cNvSpPr/>
            <p:nvPr/>
          </p:nvSpPr>
          <p:spPr>
            <a:xfrm>
              <a:off x="6187873" y="60391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6" name="pt2636"/>
            <p:cNvSpPr/>
            <p:nvPr/>
          </p:nvSpPr>
          <p:spPr>
            <a:xfrm>
              <a:off x="6145180" y="6147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7" name="pt2637"/>
            <p:cNvSpPr/>
            <p:nvPr/>
          </p:nvSpPr>
          <p:spPr>
            <a:xfrm>
              <a:off x="6165109" y="60424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8" name="pt2638"/>
            <p:cNvSpPr/>
            <p:nvPr/>
          </p:nvSpPr>
          <p:spPr>
            <a:xfrm>
              <a:off x="5929819" y="60082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9" name="pt2639"/>
            <p:cNvSpPr/>
            <p:nvPr/>
          </p:nvSpPr>
          <p:spPr>
            <a:xfrm>
              <a:off x="6102566" y="62602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0" name="pt2640"/>
            <p:cNvSpPr/>
            <p:nvPr/>
          </p:nvSpPr>
          <p:spPr>
            <a:xfrm>
              <a:off x="6260038" y="6108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1" name="pt2641"/>
            <p:cNvSpPr/>
            <p:nvPr/>
          </p:nvSpPr>
          <p:spPr>
            <a:xfrm>
              <a:off x="6084671" y="6072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2" name="pt2642"/>
            <p:cNvSpPr/>
            <p:nvPr/>
          </p:nvSpPr>
          <p:spPr>
            <a:xfrm>
              <a:off x="6086920" y="631087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3" name="pt2643"/>
            <p:cNvSpPr/>
            <p:nvPr/>
          </p:nvSpPr>
          <p:spPr>
            <a:xfrm>
              <a:off x="5978907" y="61562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4" name="pt2644"/>
            <p:cNvSpPr/>
            <p:nvPr/>
          </p:nvSpPr>
          <p:spPr>
            <a:xfrm>
              <a:off x="6062122" y="60404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5" name="pt2645"/>
            <p:cNvSpPr/>
            <p:nvPr/>
          </p:nvSpPr>
          <p:spPr>
            <a:xfrm>
              <a:off x="6393358" y="60483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6" name="pt2646"/>
            <p:cNvSpPr/>
            <p:nvPr/>
          </p:nvSpPr>
          <p:spPr>
            <a:xfrm>
              <a:off x="6029208" y="6116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7" name="pt2647"/>
            <p:cNvSpPr/>
            <p:nvPr/>
          </p:nvSpPr>
          <p:spPr>
            <a:xfrm>
              <a:off x="6050447" y="61746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8" name="pt2648"/>
            <p:cNvSpPr/>
            <p:nvPr/>
          </p:nvSpPr>
          <p:spPr>
            <a:xfrm>
              <a:off x="5982115" y="6012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9" name="pt2649"/>
            <p:cNvSpPr/>
            <p:nvPr/>
          </p:nvSpPr>
          <p:spPr>
            <a:xfrm>
              <a:off x="6005153" y="61793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0" name="pt2650"/>
            <p:cNvSpPr/>
            <p:nvPr/>
          </p:nvSpPr>
          <p:spPr>
            <a:xfrm>
              <a:off x="5999286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1" name="pt2651"/>
            <p:cNvSpPr/>
            <p:nvPr/>
          </p:nvSpPr>
          <p:spPr>
            <a:xfrm>
              <a:off x="6100982" y="6029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2" name="pt2652"/>
            <p:cNvSpPr/>
            <p:nvPr/>
          </p:nvSpPr>
          <p:spPr>
            <a:xfrm>
              <a:off x="6036503" y="63588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3" name="pt2653"/>
            <p:cNvSpPr/>
            <p:nvPr/>
          </p:nvSpPr>
          <p:spPr>
            <a:xfrm>
              <a:off x="6032845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4" name="pt2654"/>
            <p:cNvSpPr/>
            <p:nvPr/>
          </p:nvSpPr>
          <p:spPr>
            <a:xfrm>
              <a:off x="5995140" y="64299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5" name="pt2655"/>
            <p:cNvSpPr/>
            <p:nvPr/>
          </p:nvSpPr>
          <p:spPr>
            <a:xfrm>
              <a:off x="6045049" y="6455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6" name="pt2656"/>
            <p:cNvSpPr/>
            <p:nvPr/>
          </p:nvSpPr>
          <p:spPr>
            <a:xfrm>
              <a:off x="6114652" y="6165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7" name="pt2657"/>
            <p:cNvSpPr/>
            <p:nvPr/>
          </p:nvSpPr>
          <p:spPr>
            <a:xfrm>
              <a:off x="6121712" y="61536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8" name="pt2658"/>
            <p:cNvSpPr/>
            <p:nvPr/>
          </p:nvSpPr>
          <p:spPr>
            <a:xfrm>
              <a:off x="6067891" y="61010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9" name="pt2659"/>
            <p:cNvSpPr/>
            <p:nvPr/>
          </p:nvSpPr>
          <p:spPr>
            <a:xfrm>
              <a:off x="6041607" y="6053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0" name="pt2660"/>
            <p:cNvSpPr/>
            <p:nvPr/>
          </p:nvSpPr>
          <p:spPr>
            <a:xfrm>
              <a:off x="6034117" y="6255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1" name="pt2661"/>
            <p:cNvSpPr/>
            <p:nvPr/>
          </p:nvSpPr>
          <p:spPr>
            <a:xfrm>
              <a:off x="6141875" y="62089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2" name="pt2662"/>
            <p:cNvSpPr/>
            <p:nvPr/>
          </p:nvSpPr>
          <p:spPr>
            <a:xfrm>
              <a:off x="6039632" y="61885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3" name="pt2663"/>
            <p:cNvSpPr/>
            <p:nvPr/>
          </p:nvSpPr>
          <p:spPr>
            <a:xfrm>
              <a:off x="6000635" y="63187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4" name="pt2664"/>
            <p:cNvSpPr/>
            <p:nvPr/>
          </p:nvSpPr>
          <p:spPr>
            <a:xfrm>
              <a:off x="6084593" y="6213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5" name="pt2665"/>
            <p:cNvSpPr/>
            <p:nvPr/>
          </p:nvSpPr>
          <p:spPr>
            <a:xfrm>
              <a:off x="6096973" y="64042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6" name="pt2666"/>
            <p:cNvSpPr/>
            <p:nvPr/>
          </p:nvSpPr>
          <p:spPr>
            <a:xfrm>
              <a:off x="6003002" y="62168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7" name="pt2667"/>
            <p:cNvSpPr/>
            <p:nvPr/>
          </p:nvSpPr>
          <p:spPr>
            <a:xfrm>
              <a:off x="6061516" y="6101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8" name="pt2668"/>
            <p:cNvSpPr/>
            <p:nvPr/>
          </p:nvSpPr>
          <p:spPr>
            <a:xfrm>
              <a:off x="6037559" y="61233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9" name="pl2669"/>
            <p:cNvSpPr/>
            <p:nvPr/>
          </p:nvSpPr>
          <p:spPr>
            <a:xfrm>
              <a:off x="5912731" y="5974073"/>
              <a:ext cx="503258" cy="227456"/>
            </a:xfrm>
            <a:custGeom>
              <a:avLst/>
              <a:gdLst/>
              <a:ahLst/>
              <a:cxnLst/>
              <a:rect l="0" t="0" r="0" b="0"/>
              <a:pathLst>
                <a:path w="503258" h="227456">
                  <a:moveTo>
                    <a:pt x="0" y="0"/>
                  </a:moveTo>
                  <a:lnTo>
                    <a:pt x="39720" y="64547"/>
                  </a:lnTo>
                  <a:lnTo>
                    <a:pt x="67334" y="108273"/>
                  </a:lnTo>
                  <a:lnTo>
                    <a:pt x="83840" y="133612"/>
                  </a:lnTo>
                  <a:lnTo>
                    <a:pt x="88808" y="141464"/>
                  </a:lnTo>
                  <a:lnTo>
                    <a:pt x="92015" y="146675"/>
                  </a:lnTo>
                  <a:lnTo>
                    <a:pt x="105040" y="168307"/>
                  </a:lnTo>
                  <a:lnTo>
                    <a:pt x="109186" y="175338"/>
                  </a:lnTo>
                  <a:lnTo>
                    <a:pt x="110535" y="177609"/>
                  </a:lnTo>
                  <a:lnTo>
                    <a:pt x="112902" y="181593"/>
                  </a:lnTo>
                  <a:lnTo>
                    <a:pt x="115053" y="185083"/>
                  </a:lnTo>
                  <a:lnTo>
                    <a:pt x="123541" y="193089"/>
                  </a:lnTo>
                  <a:lnTo>
                    <a:pt x="133104" y="202538"/>
                  </a:lnTo>
                  <a:lnTo>
                    <a:pt x="139108" y="204001"/>
                  </a:lnTo>
                  <a:lnTo>
                    <a:pt x="140966" y="204297"/>
                  </a:lnTo>
                  <a:lnTo>
                    <a:pt x="142746" y="204580"/>
                  </a:lnTo>
                  <a:lnTo>
                    <a:pt x="144017" y="204782"/>
                  </a:lnTo>
                  <a:lnTo>
                    <a:pt x="145699" y="204369"/>
                  </a:lnTo>
                  <a:lnTo>
                    <a:pt x="146403" y="204196"/>
                  </a:lnTo>
                  <a:lnTo>
                    <a:pt x="147459" y="203937"/>
                  </a:lnTo>
                  <a:lnTo>
                    <a:pt x="149532" y="203077"/>
                  </a:lnTo>
                  <a:lnTo>
                    <a:pt x="151507" y="202258"/>
                  </a:lnTo>
                  <a:lnTo>
                    <a:pt x="154949" y="201967"/>
                  </a:lnTo>
                  <a:lnTo>
                    <a:pt x="160347" y="201946"/>
                  </a:lnTo>
                  <a:lnTo>
                    <a:pt x="171416" y="205329"/>
                  </a:lnTo>
                  <a:lnTo>
                    <a:pt x="171455" y="205360"/>
                  </a:lnTo>
                  <a:lnTo>
                    <a:pt x="172022" y="205816"/>
                  </a:lnTo>
                  <a:lnTo>
                    <a:pt x="177792" y="209296"/>
                  </a:lnTo>
                  <a:lnTo>
                    <a:pt x="182798" y="211963"/>
                  </a:lnTo>
                  <a:lnTo>
                    <a:pt x="194493" y="219063"/>
                  </a:lnTo>
                  <a:lnTo>
                    <a:pt x="194571" y="219095"/>
                  </a:lnTo>
                  <a:lnTo>
                    <a:pt x="196821" y="220008"/>
                  </a:lnTo>
                  <a:lnTo>
                    <a:pt x="206873" y="223719"/>
                  </a:lnTo>
                  <a:lnTo>
                    <a:pt x="210882" y="225667"/>
                  </a:lnTo>
                  <a:lnTo>
                    <a:pt x="212466" y="226373"/>
                  </a:lnTo>
                  <a:lnTo>
                    <a:pt x="219507" y="227456"/>
                  </a:lnTo>
                  <a:lnTo>
                    <a:pt x="224552" y="225096"/>
                  </a:lnTo>
                  <a:lnTo>
                    <a:pt x="231612" y="216818"/>
                  </a:lnTo>
                  <a:lnTo>
                    <a:pt x="238848" y="208419"/>
                  </a:lnTo>
                  <a:lnTo>
                    <a:pt x="251776" y="195844"/>
                  </a:lnTo>
                  <a:lnTo>
                    <a:pt x="255081" y="192815"/>
                  </a:lnTo>
                  <a:lnTo>
                    <a:pt x="275009" y="177657"/>
                  </a:lnTo>
                  <a:lnTo>
                    <a:pt x="290909" y="168417"/>
                  </a:lnTo>
                  <a:lnTo>
                    <a:pt x="297773" y="164170"/>
                  </a:lnTo>
                  <a:lnTo>
                    <a:pt x="305225" y="159297"/>
                  </a:lnTo>
                  <a:lnTo>
                    <a:pt x="369939" y="133536"/>
                  </a:lnTo>
                  <a:lnTo>
                    <a:pt x="503258" y="8573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0" name="pl2670"/>
            <p:cNvSpPr/>
            <p:nvPr/>
          </p:nvSpPr>
          <p:spPr>
            <a:xfrm>
              <a:off x="6436120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1" name="pl2671"/>
            <p:cNvSpPr/>
            <p:nvPr/>
          </p:nvSpPr>
          <p:spPr>
            <a:xfrm>
              <a:off x="6473025" y="1063828"/>
              <a:ext cx="503258" cy="0"/>
            </a:xfrm>
            <a:custGeom>
              <a:avLst/>
              <a:gdLst/>
              <a:ahLst/>
              <a:cxnLst/>
              <a:rect l="0" t="0" r="0" b="0"/>
              <a:pathLst>
                <a:path w="503258">
                  <a:moveTo>
                    <a:pt x="0" y="0"/>
                  </a:move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2" name="pl2672"/>
            <p:cNvSpPr/>
            <p:nvPr/>
          </p:nvSpPr>
          <p:spPr>
            <a:xfrm>
              <a:off x="6473025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3" name="pl2673"/>
            <p:cNvSpPr/>
            <p:nvPr/>
          </p:nvSpPr>
          <p:spPr>
            <a:xfrm>
              <a:off x="6598840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4" name="pl2674"/>
            <p:cNvSpPr/>
            <p:nvPr/>
          </p:nvSpPr>
          <p:spPr>
            <a:xfrm>
              <a:off x="6724655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5" name="pl2675"/>
            <p:cNvSpPr/>
            <p:nvPr/>
          </p:nvSpPr>
          <p:spPr>
            <a:xfrm>
              <a:off x="6850469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6" name="pl2676"/>
            <p:cNvSpPr/>
            <p:nvPr/>
          </p:nvSpPr>
          <p:spPr>
            <a:xfrm>
              <a:off x="6976284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7" name="tx2677"/>
            <p:cNvSpPr/>
            <p:nvPr/>
          </p:nvSpPr>
          <p:spPr>
            <a:xfrm>
              <a:off x="6403113" y="846741"/>
              <a:ext cx="139825" cy="7224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5.5</a:t>
              </a:r>
            </a:p>
          </p:txBody>
        </p:sp>
        <p:sp>
          <p:nvSpPr>
            <p:cNvPr id="2678" name="tx2678"/>
            <p:cNvSpPr/>
            <p:nvPr/>
          </p:nvSpPr>
          <p:spPr>
            <a:xfrm>
              <a:off x="6654742" y="845464"/>
              <a:ext cx="139825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6.5</a:t>
              </a:r>
            </a:p>
          </p:txBody>
        </p:sp>
        <p:sp>
          <p:nvSpPr>
            <p:cNvPr id="2679" name="tx2679"/>
            <p:cNvSpPr/>
            <p:nvPr/>
          </p:nvSpPr>
          <p:spPr>
            <a:xfrm>
              <a:off x="6906371" y="846692"/>
              <a:ext cx="139825" cy="7229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7.5</a:t>
              </a:r>
            </a:p>
          </p:txBody>
        </p:sp>
        <p:sp>
          <p:nvSpPr>
            <p:cNvPr id="2680" name="tx2680"/>
            <p:cNvSpPr/>
            <p:nvPr/>
          </p:nvSpPr>
          <p:spPr>
            <a:xfrm>
              <a:off x="6601131" y="1300210"/>
              <a:ext cx="213497" cy="684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3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-0.21</a:t>
              </a:r>
            </a:p>
          </p:txBody>
        </p:sp>
        <p:sp>
          <p:nvSpPr>
            <p:cNvPr id="2681" name="tx2681"/>
            <p:cNvSpPr/>
            <p:nvPr/>
          </p:nvSpPr>
          <p:spPr>
            <a:xfrm>
              <a:off x="6837775" y="1172532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682" name="pl2682"/>
            <p:cNvSpPr/>
            <p:nvPr/>
          </p:nvSpPr>
          <p:spPr>
            <a:xfrm>
              <a:off x="6436120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3" name="tx2683"/>
            <p:cNvSpPr/>
            <p:nvPr/>
          </p:nvSpPr>
          <p:spPr>
            <a:xfrm>
              <a:off x="6607878" y="1845966"/>
              <a:ext cx="200003" cy="6413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69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69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-0.18</a:t>
              </a:r>
            </a:p>
          </p:txBody>
        </p:sp>
        <p:sp>
          <p:nvSpPr>
            <p:cNvPr id="2684" name="tx2684"/>
            <p:cNvSpPr/>
            <p:nvPr/>
          </p:nvSpPr>
          <p:spPr>
            <a:xfrm>
              <a:off x="6837775" y="1716051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685" name="pl2685"/>
            <p:cNvSpPr/>
            <p:nvPr/>
          </p:nvSpPr>
          <p:spPr>
            <a:xfrm>
              <a:off x="6436120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6" name="tx2686"/>
            <p:cNvSpPr/>
            <p:nvPr/>
          </p:nvSpPr>
          <p:spPr>
            <a:xfrm>
              <a:off x="6604661" y="2388419"/>
              <a:ext cx="206437" cy="6620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1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1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-0.19</a:t>
              </a:r>
            </a:p>
          </p:txBody>
        </p:sp>
        <p:sp>
          <p:nvSpPr>
            <p:cNvPr id="2687" name="tx2687"/>
            <p:cNvSpPr/>
            <p:nvPr/>
          </p:nvSpPr>
          <p:spPr>
            <a:xfrm>
              <a:off x="6837775" y="2259570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688" name="pl2688"/>
            <p:cNvSpPr/>
            <p:nvPr/>
          </p:nvSpPr>
          <p:spPr>
            <a:xfrm>
              <a:off x="6436120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9" name="tx2689"/>
            <p:cNvSpPr/>
            <p:nvPr/>
          </p:nvSpPr>
          <p:spPr>
            <a:xfrm>
              <a:off x="6624934" y="2944049"/>
              <a:ext cx="165891" cy="427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6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6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-0.095</a:t>
              </a:r>
            </a:p>
          </p:txBody>
        </p:sp>
        <p:sp>
          <p:nvSpPr>
            <p:cNvPr id="2690" name="tx2690"/>
            <p:cNvSpPr/>
            <p:nvPr/>
          </p:nvSpPr>
          <p:spPr>
            <a:xfrm>
              <a:off x="6844193" y="2803090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691" name="pl2691"/>
            <p:cNvSpPr/>
            <p:nvPr/>
          </p:nvSpPr>
          <p:spPr>
            <a:xfrm>
              <a:off x="6436120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2" name="tx2692"/>
            <p:cNvSpPr/>
            <p:nvPr/>
          </p:nvSpPr>
          <p:spPr>
            <a:xfrm>
              <a:off x="6627832" y="3485502"/>
              <a:ext cx="160095" cy="4676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0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0.076</a:t>
              </a:r>
            </a:p>
          </p:txBody>
        </p:sp>
        <p:sp>
          <p:nvSpPr>
            <p:cNvPr id="2693" name="tx2693"/>
            <p:cNvSpPr/>
            <p:nvPr/>
          </p:nvSpPr>
          <p:spPr>
            <a:xfrm>
              <a:off x="6840231" y="3346609"/>
              <a:ext cx="61407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4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694" name="pl2694"/>
            <p:cNvSpPr/>
            <p:nvPr/>
          </p:nvSpPr>
          <p:spPr>
            <a:xfrm>
              <a:off x="6436120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5" name="tx2695"/>
            <p:cNvSpPr/>
            <p:nvPr/>
          </p:nvSpPr>
          <p:spPr>
            <a:xfrm>
              <a:off x="6544586" y="3989809"/>
              <a:ext cx="326587" cy="12265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32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0.47</a:t>
              </a:r>
            </a:p>
          </p:txBody>
        </p:sp>
        <p:sp>
          <p:nvSpPr>
            <p:cNvPr id="2696" name="tx2696"/>
            <p:cNvSpPr/>
            <p:nvPr/>
          </p:nvSpPr>
          <p:spPr>
            <a:xfrm>
              <a:off x="6705052" y="3967138"/>
              <a:ext cx="331766" cy="86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***</a:t>
              </a:r>
            </a:p>
          </p:txBody>
        </p:sp>
        <p:sp>
          <p:nvSpPr>
            <p:cNvPr id="2697" name="pl2697"/>
            <p:cNvSpPr/>
            <p:nvPr/>
          </p:nvSpPr>
          <p:spPr>
            <a:xfrm>
              <a:off x="6436120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8" name="tx2698"/>
            <p:cNvSpPr/>
            <p:nvPr/>
          </p:nvSpPr>
          <p:spPr>
            <a:xfrm>
              <a:off x="6641190" y="4578937"/>
              <a:ext cx="133377" cy="3438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37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7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-0.018</a:t>
              </a:r>
            </a:p>
          </p:txBody>
        </p:sp>
        <p:sp>
          <p:nvSpPr>
            <p:cNvPr id="2699" name="tx2699"/>
            <p:cNvSpPr/>
            <p:nvPr/>
          </p:nvSpPr>
          <p:spPr>
            <a:xfrm>
              <a:off x="6844193" y="4433648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700" name="pl2700"/>
            <p:cNvSpPr/>
            <p:nvPr/>
          </p:nvSpPr>
          <p:spPr>
            <a:xfrm>
              <a:off x="6436120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1" name="tx2701"/>
            <p:cNvSpPr/>
            <p:nvPr/>
          </p:nvSpPr>
          <p:spPr>
            <a:xfrm>
              <a:off x="6682733" y="5818487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2702" name="tx2702"/>
            <p:cNvSpPr/>
            <p:nvPr/>
          </p:nvSpPr>
          <p:spPr>
            <a:xfrm rot="-5400000">
              <a:off x="5835596" y="5093639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2703" name="rc2703"/>
            <p:cNvSpPr/>
            <p:nvPr/>
          </p:nvSpPr>
          <p:spPr>
            <a:xfrm>
              <a:off x="6456250" y="5355905"/>
              <a:ext cx="100651" cy="3594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4" name="rc2704"/>
            <p:cNvSpPr/>
            <p:nvPr/>
          </p:nvSpPr>
          <p:spPr>
            <a:xfrm>
              <a:off x="6556902" y="4960488"/>
              <a:ext cx="100651" cy="431364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5" name="rc2705"/>
            <p:cNvSpPr/>
            <p:nvPr/>
          </p:nvSpPr>
          <p:spPr>
            <a:xfrm>
              <a:off x="6657554" y="4888594"/>
              <a:ext cx="100651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6" name="rc2706"/>
            <p:cNvSpPr/>
            <p:nvPr/>
          </p:nvSpPr>
          <p:spPr>
            <a:xfrm>
              <a:off x="6758205" y="4960488"/>
              <a:ext cx="100651" cy="431364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7" name="rc2707"/>
            <p:cNvSpPr/>
            <p:nvPr/>
          </p:nvSpPr>
          <p:spPr>
            <a:xfrm>
              <a:off x="6858857" y="5104276"/>
              <a:ext cx="100651" cy="287576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8" name="pl2708"/>
            <p:cNvSpPr/>
            <p:nvPr/>
          </p:nvSpPr>
          <p:spPr>
            <a:xfrm>
              <a:off x="6436120" y="4868463"/>
              <a:ext cx="190372" cy="521818"/>
            </a:xfrm>
            <a:custGeom>
              <a:avLst/>
              <a:gdLst/>
              <a:ahLst/>
              <a:cxnLst/>
              <a:rect l="0" t="0" r="0" b="0"/>
              <a:pathLst>
                <a:path w="190372" h="521818">
                  <a:moveTo>
                    <a:pt x="0" y="521818"/>
                  </a:moveTo>
                  <a:lnTo>
                    <a:pt x="1156" y="521709"/>
                  </a:lnTo>
                  <a:lnTo>
                    <a:pt x="2451" y="521580"/>
                  </a:lnTo>
                  <a:lnTo>
                    <a:pt x="3746" y="521441"/>
                  </a:lnTo>
                  <a:lnTo>
                    <a:pt x="5041" y="521294"/>
                  </a:lnTo>
                  <a:lnTo>
                    <a:pt x="6336" y="521139"/>
                  </a:lnTo>
                  <a:lnTo>
                    <a:pt x="7630" y="520972"/>
                  </a:lnTo>
                  <a:lnTo>
                    <a:pt x="8925" y="520795"/>
                  </a:lnTo>
                  <a:lnTo>
                    <a:pt x="10220" y="520611"/>
                  </a:lnTo>
                  <a:lnTo>
                    <a:pt x="11515" y="520411"/>
                  </a:lnTo>
                  <a:lnTo>
                    <a:pt x="12809" y="520202"/>
                  </a:lnTo>
                  <a:lnTo>
                    <a:pt x="14104" y="519983"/>
                  </a:lnTo>
                  <a:lnTo>
                    <a:pt x="15399" y="519747"/>
                  </a:lnTo>
                  <a:lnTo>
                    <a:pt x="16694" y="519500"/>
                  </a:lnTo>
                  <a:lnTo>
                    <a:pt x="17989" y="519244"/>
                  </a:lnTo>
                  <a:lnTo>
                    <a:pt x="19283" y="518966"/>
                  </a:lnTo>
                  <a:lnTo>
                    <a:pt x="20578" y="518678"/>
                  </a:lnTo>
                  <a:lnTo>
                    <a:pt x="21873" y="518377"/>
                  </a:lnTo>
                  <a:lnTo>
                    <a:pt x="23168" y="518055"/>
                  </a:lnTo>
                  <a:lnTo>
                    <a:pt x="24462" y="517720"/>
                  </a:lnTo>
                  <a:lnTo>
                    <a:pt x="25757" y="517372"/>
                  </a:lnTo>
                  <a:lnTo>
                    <a:pt x="27052" y="516999"/>
                  </a:lnTo>
                  <a:lnTo>
                    <a:pt x="28347" y="516614"/>
                  </a:lnTo>
                  <a:lnTo>
                    <a:pt x="29641" y="516212"/>
                  </a:lnTo>
                  <a:lnTo>
                    <a:pt x="30936" y="515786"/>
                  </a:lnTo>
                  <a:lnTo>
                    <a:pt x="32231" y="515345"/>
                  </a:lnTo>
                  <a:lnTo>
                    <a:pt x="33526" y="514884"/>
                  </a:lnTo>
                  <a:lnTo>
                    <a:pt x="34821" y="514399"/>
                  </a:lnTo>
                  <a:lnTo>
                    <a:pt x="36115" y="513898"/>
                  </a:lnTo>
                  <a:lnTo>
                    <a:pt x="37410" y="513374"/>
                  </a:lnTo>
                  <a:lnTo>
                    <a:pt x="38705" y="512824"/>
                  </a:lnTo>
                  <a:lnTo>
                    <a:pt x="40000" y="512257"/>
                  </a:lnTo>
                  <a:lnTo>
                    <a:pt x="41294" y="511664"/>
                  </a:lnTo>
                  <a:lnTo>
                    <a:pt x="42589" y="511045"/>
                  </a:lnTo>
                  <a:lnTo>
                    <a:pt x="43884" y="510408"/>
                  </a:lnTo>
                  <a:lnTo>
                    <a:pt x="45179" y="509741"/>
                  </a:lnTo>
                  <a:lnTo>
                    <a:pt x="46473" y="509047"/>
                  </a:lnTo>
                  <a:lnTo>
                    <a:pt x="47768" y="508334"/>
                  </a:lnTo>
                  <a:lnTo>
                    <a:pt x="49063" y="507587"/>
                  </a:lnTo>
                  <a:lnTo>
                    <a:pt x="50358" y="506812"/>
                  </a:lnTo>
                  <a:lnTo>
                    <a:pt x="51653" y="506017"/>
                  </a:lnTo>
                  <a:lnTo>
                    <a:pt x="52947" y="505183"/>
                  </a:lnTo>
                  <a:lnTo>
                    <a:pt x="54242" y="504322"/>
                  </a:lnTo>
                  <a:lnTo>
                    <a:pt x="55537" y="503438"/>
                  </a:lnTo>
                  <a:lnTo>
                    <a:pt x="56832" y="502511"/>
                  </a:lnTo>
                  <a:lnTo>
                    <a:pt x="58126" y="501555"/>
                  </a:lnTo>
                  <a:lnTo>
                    <a:pt x="59421" y="500576"/>
                  </a:lnTo>
                  <a:lnTo>
                    <a:pt x="60716" y="499546"/>
                  </a:lnTo>
                  <a:lnTo>
                    <a:pt x="62011" y="498489"/>
                  </a:lnTo>
                  <a:lnTo>
                    <a:pt x="63306" y="497405"/>
                  </a:lnTo>
                  <a:lnTo>
                    <a:pt x="64600" y="496264"/>
                  </a:lnTo>
                  <a:lnTo>
                    <a:pt x="65895" y="495095"/>
                  </a:lnTo>
                  <a:lnTo>
                    <a:pt x="67190" y="493893"/>
                  </a:lnTo>
                  <a:lnTo>
                    <a:pt x="68485" y="492633"/>
                  </a:lnTo>
                  <a:lnTo>
                    <a:pt x="69779" y="491341"/>
                  </a:lnTo>
                  <a:lnTo>
                    <a:pt x="71074" y="490010"/>
                  </a:lnTo>
                  <a:lnTo>
                    <a:pt x="72369" y="488617"/>
                  </a:lnTo>
                  <a:lnTo>
                    <a:pt x="73664" y="487189"/>
                  </a:lnTo>
                  <a:lnTo>
                    <a:pt x="74958" y="485716"/>
                  </a:lnTo>
                  <a:lnTo>
                    <a:pt x="76253" y="484176"/>
                  </a:lnTo>
                  <a:lnTo>
                    <a:pt x="77548" y="482597"/>
                  </a:lnTo>
                  <a:lnTo>
                    <a:pt x="78843" y="480964"/>
                  </a:lnTo>
                  <a:lnTo>
                    <a:pt x="80138" y="479260"/>
                  </a:lnTo>
                  <a:lnTo>
                    <a:pt x="81432" y="477513"/>
                  </a:lnTo>
                  <a:lnTo>
                    <a:pt x="82727" y="475701"/>
                  </a:lnTo>
                  <a:lnTo>
                    <a:pt x="84022" y="473814"/>
                  </a:lnTo>
                  <a:lnTo>
                    <a:pt x="85317" y="471879"/>
                  </a:lnTo>
                  <a:lnTo>
                    <a:pt x="86611" y="469867"/>
                  </a:lnTo>
                  <a:lnTo>
                    <a:pt x="87906" y="467776"/>
                  </a:lnTo>
                  <a:lnTo>
                    <a:pt x="89201" y="465631"/>
                  </a:lnTo>
                  <a:lnTo>
                    <a:pt x="90496" y="463395"/>
                  </a:lnTo>
                  <a:lnTo>
                    <a:pt x="91791" y="461076"/>
                  </a:lnTo>
                  <a:lnTo>
                    <a:pt x="93085" y="458697"/>
                  </a:lnTo>
                  <a:lnTo>
                    <a:pt x="94380" y="456211"/>
                  </a:lnTo>
                  <a:lnTo>
                    <a:pt x="95675" y="453639"/>
                  </a:lnTo>
                  <a:lnTo>
                    <a:pt x="96970" y="451001"/>
                  </a:lnTo>
                  <a:lnTo>
                    <a:pt x="98264" y="448237"/>
                  </a:lnTo>
                  <a:lnTo>
                    <a:pt x="99559" y="445385"/>
                  </a:lnTo>
                  <a:lnTo>
                    <a:pt x="100854" y="442461"/>
                  </a:lnTo>
                  <a:lnTo>
                    <a:pt x="102149" y="439391"/>
                  </a:lnTo>
                  <a:lnTo>
                    <a:pt x="103443" y="436232"/>
                  </a:lnTo>
                  <a:lnTo>
                    <a:pt x="104738" y="432995"/>
                  </a:lnTo>
                  <a:lnTo>
                    <a:pt x="106033" y="429591"/>
                  </a:lnTo>
                  <a:lnTo>
                    <a:pt x="107328" y="426098"/>
                  </a:lnTo>
                  <a:lnTo>
                    <a:pt x="108623" y="422517"/>
                  </a:lnTo>
                  <a:lnTo>
                    <a:pt x="109917" y="418756"/>
                  </a:lnTo>
                  <a:lnTo>
                    <a:pt x="111212" y="414904"/>
                  </a:lnTo>
                  <a:lnTo>
                    <a:pt x="112507" y="410949"/>
                  </a:lnTo>
                  <a:lnTo>
                    <a:pt x="113802" y="406811"/>
                  </a:lnTo>
                  <a:lnTo>
                    <a:pt x="115096" y="402577"/>
                  </a:lnTo>
                  <a:lnTo>
                    <a:pt x="116391" y="398225"/>
                  </a:lnTo>
                  <a:lnTo>
                    <a:pt x="117686" y="393690"/>
                  </a:lnTo>
                  <a:lnTo>
                    <a:pt x="118981" y="389054"/>
                  </a:lnTo>
                  <a:lnTo>
                    <a:pt x="120275" y="384287"/>
                  </a:lnTo>
                  <a:lnTo>
                    <a:pt x="121570" y="379340"/>
                  </a:lnTo>
                  <a:lnTo>
                    <a:pt x="122865" y="374290"/>
                  </a:lnTo>
                  <a:lnTo>
                    <a:pt x="124160" y="369095"/>
                  </a:lnTo>
                  <a:lnTo>
                    <a:pt x="125455" y="363726"/>
                  </a:lnTo>
                  <a:lnTo>
                    <a:pt x="126749" y="358254"/>
                  </a:lnTo>
                  <a:lnTo>
                    <a:pt x="128044" y="352626"/>
                  </a:lnTo>
                  <a:lnTo>
                    <a:pt x="129339" y="346834"/>
                  </a:lnTo>
                  <a:lnTo>
                    <a:pt x="130634" y="340940"/>
                  </a:lnTo>
                  <a:lnTo>
                    <a:pt x="131928" y="334883"/>
                  </a:lnTo>
                  <a:lnTo>
                    <a:pt x="133223" y="328675"/>
                  </a:lnTo>
                  <a:lnTo>
                    <a:pt x="134518" y="322368"/>
                  </a:lnTo>
                  <a:lnTo>
                    <a:pt x="135813" y="315895"/>
                  </a:lnTo>
                  <a:lnTo>
                    <a:pt x="137108" y="309287"/>
                  </a:lnTo>
                  <a:lnTo>
                    <a:pt x="138402" y="302585"/>
                  </a:lnTo>
                  <a:lnTo>
                    <a:pt x="139697" y="295719"/>
                  </a:lnTo>
                  <a:lnTo>
                    <a:pt x="140992" y="288738"/>
                  </a:lnTo>
                  <a:lnTo>
                    <a:pt x="142287" y="281669"/>
                  </a:lnTo>
                  <a:lnTo>
                    <a:pt x="143581" y="274445"/>
                  </a:lnTo>
                  <a:lnTo>
                    <a:pt x="144876" y="267126"/>
                  </a:lnTo>
                  <a:lnTo>
                    <a:pt x="146171" y="259730"/>
                  </a:lnTo>
                  <a:lnTo>
                    <a:pt x="147466" y="252193"/>
                  </a:lnTo>
                  <a:lnTo>
                    <a:pt x="148760" y="244582"/>
                  </a:lnTo>
                  <a:lnTo>
                    <a:pt x="150055" y="236906"/>
                  </a:lnTo>
                  <a:lnTo>
                    <a:pt x="151350" y="229112"/>
                  </a:lnTo>
                  <a:lnTo>
                    <a:pt x="152645" y="221266"/>
                  </a:lnTo>
                  <a:lnTo>
                    <a:pt x="153940" y="213367"/>
                  </a:lnTo>
                  <a:lnTo>
                    <a:pt x="155234" y="205382"/>
                  </a:lnTo>
                  <a:lnTo>
                    <a:pt x="156529" y="197364"/>
                  </a:lnTo>
                  <a:lnTo>
                    <a:pt x="157824" y="189309"/>
                  </a:lnTo>
                  <a:lnTo>
                    <a:pt x="159119" y="181207"/>
                  </a:lnTo>
                  <a:lnTo>
                    <a:pt x="160413" y="173090"/>
                  </a:lnTo>
                  <a:lnTo>
                    <a:pt x="161708" y="164956"/>
                  </a:lnTo>
                  <a:lnTo>
                    <a:pt x="163003" y="156814"/>
                  </a:lnTo>
                  <a:lnTo>
                    <a:pt x="164298" y="148675"/>
                  </a:lnTo>
                  <a:lnTo>
                    <a:pt x="165593" y="140545"/>
                  </a:lnTo>
                  <a:lnTo>
                    <a:pt x="166887" y="132443"/>
                  </a:lnTo>
                  <a:lnTo>
                    <a:pt x="168182" y="124365"/>
                  </a:lnTo>
                  <a:lnTo>
                    <a:pt x="169477" y="116326"/>
                  </a:lnTo>
                  <a:lnTo>
                    <a:pt x="170772" y="108349"/>
                  </a:lnTo>
                  <a:lnTo>
                    <a:pt x="172066" y="100416"/>
                  </a:lnTo>
                  <a:lnTo>
                    <a:pt x="173361" y="92556"/>
                  </a:lnTo>
                  <a:lnTo>
                    <a:pt x="174656" y="84789"/>
                  </a:lnTo>
                  <a:lnTo>
                    <a:pt x="175951" y="77085"/>
                  </a:lnTo>
                  <a:lnTo>
                    <a:pt x="177245" y="69492"/>
                  </a:lnTo>
                  <a:lnTo>
                    <a:pt x="178540" y="62018"/>
                  </a:lnTo>
                  <a:lnTo>
                    <a:pt x="179835" y="54626"/>
                  </a:lnTo>
                  <a:lnTo>
                    <a:pt x="181130" y="47386"/>
                  </a:lnTo>
                  <a:lnTo>
                    <a:pt x="182425" y="40283"/>
                  </a:lnTo>
                  <a:lnTo>
                    <a:pt x="183719" y="33282"/>
                  </a:lnTo>
                  <a:lnTo>
                    <a:pt x="185014" y="26473"/>
                  </a:lnTo>
                  <a:lnTo>
                    <a:pt x="186309" y="19816"/>
                  </a:lnTo>
                  <a:lnTo>
                    <a:pt x="187604" y="13278"/>
                  </a:lnTo>
                  <a:lnTo>
                    <a:pt x="188898" y="6974"/>
                  </a:lnTo>
                  <a:lnTo>
                    <a:pt x="190193" y="830"/>
                  </a:lnTo>
                  <a:lnTo>
                    <a:pt x="190372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9" name="pl2709"/>
            <p:cNvSpPr/>
            <p:nvPr/>
          </p:nvSpPr>
          <p:spPr>
            <a:xfrm>
              <a:off x="6711122" y="4868463"/>
              <a:ext cx="268517" cy="451288"/>
            </a:xfrm>
            <a:custGeom>
              <a:avLst/>
              <a:gdLst/>
              <a:ahLst/>
              <a:cxnLst/>
              <a:rect l="0" t="0" r="0" b="0"/>
              <a:pathLst>
                <a:path w="268517" h="451288">
                  <a:moveTo>
                    <a:pt x="0" y="0"/>
                  </a:moveTo>
                  <a:lnTo>
                    <a:pt x="646" y="1383"/>
                  </a:lnTo>
                  <a:lnTo>
                    <a:pt x="1941" y="4109"/>
                  </a:lnTo>
                  <a:lnTo>
                    <a:pt x="3235" y="6801"/>
                  </a:lnTo>
                  <a:lnTo>
                    <a:pt x="4530" y="9421"/>
                  </a:lnTo>
                  <a:lnTo>
                    <a:pt x="5825" y="11993"/>
                  </a:lnTo>
                  <a:lnTo>
                    <a:pt x="7120" y="14525"/>
                  </a:lnTo>
                  <a:lnTo>
                    <a:pt x="8415" y="16970"/>
                  </a:lnTo>
                  <a:lnTo>
                    <a:pt x="9709" y="19366"/>
                  </a:lnTo>
                  <a:lnTo>
                    <a:pt x="11004" y="21718"/>
                  </a:lnTo>
                  <a:lnTo>
                    <a:pt x="12299" y="23972"/>
                  </a:lnTo>
                  <a:lnTo>
                    <a:pt x="13594" y="26180"/>
                  </a:lnTo>
                  <a:lnTo>
                    <a:pt x="14888" y="28336"/>
                  </a:lnTo>
                  <a:lnTo>
                    <a:pt x="16183" y="30397"/>
                  </a:lnTo>
                  <a:lnTo>
                    <a:pt x="17478" y="32412"/>
                  </a:lnTo>
                  <a:lnTo>
                    <a:pt x="18773" y="34370"/>
                  </a:lnTo>
                  <a:lnTo>
                    <a:pt x="20068" y="36240"/>
                  </a:lnTo>
                  <a:lnTo>
                    <a:pt x="21362" y="38065"/>
                  </a:lnTo>
                  <a:lnTo>
                    <a:pt x="22657" y="39833"/>
                  </a:lnTo>
                  <a:lnTo>
                    <a:pt x="23952" y="41521"/>
                  </a:lnTo>
                  <a:lnTo>
                    <a:pt x="25247" y="43167"/>
                  </a:lnTo>
                  <a:lnTo>
                    <a:pt x="26541" y="44757"/>
                  </a:lnTo>
                  <a:lnTo>
                    <a:pt x="27836" y="46280"/>
                  </a:lnTo>
                  <a:lnTo>
                    <a:pt x="29131" y="47766"/>
                  </a:lnTo>
                  <a:lnTo>
                    <a:pt x="30426" y="49199"/>
                  </a:lnTo>
                  <a:lnTo>
                    <a:pt x="31720" y="50579"/>
                  </a:lnTo>
                  <a:lnTo>
                    <a:pt x="33015" y="51927"/>
                  </a:lnTo>
                  <a:lnTo>
                    <a:pt x="34310" y="53229"/>
                  </a:lnTo>
                  <a:lnTo>
                    <a:pt x="35605" y="54491"/>
                  </a:lnTo>
                  <a:lnTo>
                    <a:pt x="36900" y="55729"/>
                  </a:lnTo>
                  <a:lnTo>
                    <a:pt x="38194" y="56930"/>
                  </a:lnTo>
                  <a:lnTo>
                    <a:pt x="39489" y="58104"/>
                  </a:lnTo>
                  <a:lnTo>
                    <a:pt x="40784" y="59260"/>
                  </a:lnTo>
                  <a:lnTo>
                    <a:pt x="42079" y="60392"/>
                  </a:lnTo>
                  <a:lnTo>
                    <a:pt x="43373" y="61508"/>
                  </a:lnTo>
                  <a:lnTo>
                    <a:pt x="44668" y="62614"/>
                  </a:lnTo>
                  <a:lnTo>
                    <a:pt x="45963" y="63707"/>
                  </a:lnTo>
                  <a:lnTo>
                    <a:pt x="47258" y="64796"/>
                  </a:lnTo>
                  <a:lnTo>
                    <a:pt x="48553" y="65882"/>
                  </a:lnTo>
                  <a:lnTo>
                    <a:pt x="49847" y="66968"/>
                  </a:lnTo>
                  <a:lnTo>
                    <a:pt x="51142" y="68057"/>
                  </a:lnTo>
                  <a:lnTo>
                    <a:pt x="52437" y="69151"/>
                  </a:lnTo>
                  <a:lnTo>
                    <a:pt x="53732" y="70257"/>
                  </a:lnTo>
                  <a:lnTo>
                    <a:pt x="55026" y="71372"/>
                  </a:lnTo>
                  <a:lnTo>
                    <a:pt x="56321" y="72497"/>
                  </a:lnTo>
                  <a:lnTo>
                    <a:pt x="57616" y="73647"/>
                  </a:lnTo>
                  <a:lnTo>
                    <a:pt x="58911" y="74810"/>
                  </a:lnTo>
                  <a:lnTo>
                    <a:pt x="60205" y="75988"/>
                  </a:lnTo>
                  <a:lnTo>
                    <a:pt x="61500" y="77197"/>
                  </a:lnTo>
                  <a:lnTo>
                    <a:pt x="62795" y="78422"/>
                  </a:lnTo>
                  <a:lnTo>
                    <a:pt x="64090" y="79668"/>
                  </a:lnTo>
                  <a:lnTo>
                    <a:pt x="65385" y="80947"/>
                  </a:lnTo>
                  <a:lnTo>
                    <a:pt x="66679" y="82245"/>
                  </a:lnTo>
                  <a:lnTo>
                    <a:pt x="67974" y="83566"/>
                  </a:lnTo>
                  <a:lnTo>
                    <a:pt x="69269" y="84921"/>
                  </a:lnTo>
                  <a:lnTo>
                    <a:pt x="70564" y="86294"/>
                  </a:lnTo>
                  <a:lnTo>
                    <a:pt x="71858" y="87692"/>
                  </a:lnTo>
                  <a:lnTo>
                    <a:pt x="73153" y="89120"/>
                  </a:lnTo>
                  <a:lnTo>
                    <a:pt x="74448" y="90565"/>
                  </a:lnTo>
                  <a:lnTo>
                    <a:pt x="75743" y="92034"/>
                  </a:lnTo>
                  <a:lnTo>
                    <a:pt x="77037" y="93529"/>
                  </a:lnTo>
                  <a:lnTo>
                    <a:pt x="78332" y="95037"/>
                  </a:lnTo>
                  <a:lnTo>
                    <a:pt x="79627" y="96567"/>
                  </a:lnTo>
                  <a:lnTo>
                    <a:pt x="80922" y="98114"/>
                  </a:lnTo>
                  <a:lnTo>
                    <a:pt x="82217" y="99673"/>
                  </a:lnTo>
                  <a:lnTo>
                    <a:pt x="83511" y="101246"/>
                  </a:lnTo>
                  <a:lnTo>
                    <a:pt x="84806" y="102830"/>
                  </a:lnTo>
                  <a:lnTo>
                    <a:pt x="86101" y="104419"/>
                  </a:lnTo>
                  <a:lnTo>
                    <a:pt x="87396" y="106016"/>
                  </a:lnTo>
                  <a:lnTo>
                    <a:pt x="88690" y="107616"/>
                  </a:lnTo>
                  <a:lnTo>
                    <a:pt x="89985" y="109216"/>
                  </a:lnTo>
                  <a:lnTo>
                    <a:pt x="91280" y="110814"/>
                  </a:lnTo>
                  <a:lnTo>
                    <a:pt x="92575" y="112408"/>
                  </a:lnTo>
                  <a:lnTo>
                    <a:pt x="93870" y="113997"/>
                  </a:lnTo>
                  <a:lnTo>
                    <a:pt x="95164" y="115573"/>
                  </a:lnTo>
                  <a:lnTo>
                    <a:pt x="96459" y="117139"/>
                  </a:lnTo>
                  <a:lnTo>
                    <a:pt x="97754" y="118695"/>
                  </a:lnTo>
                  <a:lnTo>
                    <a:pt x="99049" y="120227"/>
                  </a:lnTo>
                  <a:lnTo>
                    <a:pt x="100343" y="121744"/>
                  </a:lnTo>
                  <a:lnTo>
                    <a:pt x="101638" y="123246"/>
                  </a:lnTo>
                  <a:lnTo>
                    <a:pt x="102933" y="124715"/>
                  </a:lnTo>
                  <a:lnTo>
                    <a:pt x="104228" y="126166"/>
                  </a:lnTo>
                  <a:lnTo>
                    <a:pt x="105522" y="127596"/>
                  </a:lnTo>
                  <a:lnTo>
                    <a:pt x="106817" y="128987"/>
                  </a:lnTo>
                  <a:lnTo>
                    <a:pt x="108112" y="130358"/>
                  </a:lnTo>
                  <a:lnTo>
                    <a:pt x="109407" y="131703"/>
                  </a:lnTo>
                  <a:lnTo>
                    <a:pt x="110702" y="133006"/>
                  </a:lnTo>
                  <a:lnTo>
                    <a:pt x="111996" y="134287"/>
                  </a:lnTo>
                  <a:lnTo>
                    <a:pt x="113291" y="135539"/>
                  </a:lnTo>
                  <a:lnTo>
                    <a:pt x="114586" y="136750"/>
                  </a:lnTo>
                  <a:lnTo>
                    <a:pt x="115881" y="137939"/>
                  </a:lnTo>
                  <a:lnTo>
                    <a:pt x="117175" y="139097"/>
                  </a:lnTo>
                  <a:lnTo>
                    <a:pt x="118470" y="140217"/>
                  </a:lnTo>
                  <a:lnTo>
                    <a:pt x="119765" y="141317"/>
                  </a:lnTo>
                  <a:lnTo>
                    <a:pt x="121060" y="142385"/>
                  </a:lnTo>
                  <a:lnTo>
                    <a:pt x="122355" y="143422"/>
                  </a:lnTo>
                  <a:lnTo>
                    <a:pt x="123649" y="144441"/>
                  </a:lnTo>
                  <a:lnTo>
                    <a:pt x="124944" y="145432"/>
                  </a:lnTo>
                  <a:lnTo>
                    <a:pt x="126239" y="146400"/>
                  </a:lnTo>
                  <a:lnTo>
                    <a:pt x="127534" y="147353"/>
                  </a:lnTo>
                  <a:lnTo>
                    <a:pt x="128828" y="148284"/>
                  </a:lnTo>
                  <a:lnTo>
                    <a:pt x="130123" y="149201"/>
                  </a:lnTo>
                  <a:lnTo>
                    <a:pt x="131418" y="150108"/>
                  </a:lnTo>
                  <a:lnTo>
                    <a:pt x="132713" y="151003"/>
                  </a:lnTo>
                  <a:lnTo>
                    <a:pt x="134007" y="151893"/>
                  </a:lnTo>
                  <a:lnTo>
                    <a:pt x="135302" y="152779"/>
                  </a:lnTo>
                  <a:lnTo>
                    <a:pt x="136597" y="153664"/>
                  </a:lnTo>
                  <a:lnTo>
                    <a:pt x="137892" y="154553"/>
                  </a:lnTo>
                  <a:lnTo>
                    <a:pt x="139187" y="155446"/>
                  </a:lnTo>
                  <a:lnTo>
                    <a:pt x="140481" y="156352"/>
                  </a:lnTo>
                  <a:lnTo>
                    <a:pt x="141776" y="157270"/>
                  </a:lnTo>
                  <a:lnTo>
                    <a:pt x="143071" y="158200"/>
                  </a:lnTo>
                  <a:lnTo>
                    <a:pt x="144366" y="159158"/>
                  </a:lnTo>
                  <a:lnTo>
                    <a:pt x="145660" y="160136"/>
                  </a:lnTo>
                  <a:lnTo>
                    <a:pt x="146955" y="161134"/>
                  </a:lnTo>
                  <a:lnTo>
                    <a:pt x="148250" y="162176"/>
                  </a:lnTo>
                  <a:lnTo>
                    <a:pt x="149545" y="163245"/>
                  </a:lnTo>
                  <a:lnTo>
                    <a:pt x="150839" y="164343"/>
                  </a:lnTo>
                  <a:lnTo>
                    <a:pt x="152134" y="165499"/>
                  </a:lnTo>
                  <a:lnTo>
                    <a:pt x="153429" y="166687"/>
                  </a:lnTo>
                  <a:lnTo>
                    <a:pt x="154724" y="167916"/>
                  </a:lnTo>
                  <a:lnTo>
                    <a:pt x="156019" y="169212"/>
                  </a:lnTo>
                  <a:lnTo>
                    <a:pt x="157313" y="170548"/>
                  </a:lnTo>
                  <a:lnTo>
                    <a:pt x="158608" y="171934"/>
                  </a:lnTo>
                  <a:lnTo>
                    <a:pt x="159903" y="173396"/>
                  </a:lnTo>
                  <a:lnTo>
                    <a:pt x="161198" y="174902"/>
                  </a:lnTo>
                  <a:lnTo>
                    <a:pt x="162492" y="176470"/>
                  </a:lnTo>
                  <a:lnTo>
                    <a:pt x="163787" y="178119"/>
                  </a:lnTo>
                  <a:lnTo>
                    <a:pt x="165082" y="179815"/>
                  </a:lnTo>
                  <a:lnTo>
                    <a:pt x="166377" y="181584"/>
                  </a:lnTo>
                  <a:lnTo>
                    <a:pt x="167672" y="183435"/>
                  </a:lnTo>
                  <a:lnTo>
                    <a:pt x="168966" y="185337"/>
                  </a:lnTo>
                  <a:lnTo>
                    <a:pt x="170261" y="187322"/>
                  </a:lnTo>
                  <a:lnTo>
                    <a:pt x="171556" y="189387"/>
                  </a:lnTo>
                  <a:lnTo>
                    <a:pt x="172851" y="191506"/>
                  </a:lnTo>
                  <a:lnTo>
                    <a:pt x="174145" y="193715"/>
                  </a:lnTo>
                  <a:lnTo>
                    <a:pt x="175440" y="196001"/>
                  </a:lnTo>
                  <a:lnTo>
                    <a:pt x="176735" y="198343"/>
                  </a:lnTo>
                  <a:lnTo>
                    <a:pt x="178030" y="200780"/>
                  </a:lnTo>
                  <a:lnTo>
                    <a:pt x="179324" y="203290"/>
                  </a:lnTo>
                  <a:lnTo>
                    <a:pt x="180619" y="205854"/>
                  </a:lnTo>
                  <a:lnTo>
                    <a:pt x="181914" y="208519"/>
                  </a:lnTo>
                  <a:lnTo>
                    <a:pt x="183209" y="211250"/>
                  </a:lnTo>
                  <a:lnTo>
                    <a:pt x="184504" y="214035"/>
                  </a:lnTo>
                  <a:lnTo>
                    <a:pt x="185798" y="216921"/>
                  </a:lnTo>
                  <a:lnTo>
                    <a:pt x="187093" y="219866"/>
                  </a:lnTo>
                  <a:lnTo>
                    <a:pt x="188388" y="222863"/>
                  </a:lnTo>
                  <a:lnTo>
                    <a:pt x="189683" y="225961"/>
                  </a:lnTo>
                  <a:lnTo>
                    <a:pt x="190977" y="229110"/>
                  </a:lnTo>
                  <a:lnTo>
                    <a:pt x="192272" y="232309"/>
                  </a:lnTo>
                  <a:lnTo>
                    <a:pt x="193567" y="235603"/>
                  </a:lnTo>
                  <a:lnTo>
                    <a:pt x="194862" y="238941"/>
                  </a:lnTo>
                  <a:lnTo>
                    <a:pt x="196157" y="242330"/>
                  </a:lnTo>
                  <a:lnTo>
                    <a:pt x="197451" y="245801"/>
                  </a:lnTo>
                  <a:lnTo>
                    <a:pt x="198746" y="249313"/>
                  </a:lnTo>
                  <a:lnTo>
                    <a:pt x="200041" y="252873"/>
                  </a:lnTo>
                  <a:lnTo>
                    <a:pt x="201336" y="256503"/>
                  </a:lnTo>
                  <a:lnTo>
                    <a:pt x="202630" y="260168"/>
                  </a:lnTo>
                  <a:lnTo>
                    <a:pt x="203925" y="263878"/>
                  </a:lnTo>
                  <a:lnTo>
                    <a:pt x="205220" y="267646"/>
                  </a:lnTo>
                  <a:lnTo>
                    <a:pt x="206515" y="271443"/>
                  </a:lnTo>
                  <a:lnTo>
                    <a:pt x="207809" y="275282"/>
                  </a:lnTo>
                  <a:lnTo>
                    <a:pt x="209104" y="279165"/>
                  </a:lnTo>
                  <a:lnTo>
                    <a:pt x="210399" y="283073"/>
                  </a:lnTo>
                  <a:lnTo>
                    <a:pt x="211694" y="287015"/>
                  </a:lnTo>
                  <a:lnTo>
                    <a:pt x="212989" y="290990"/>
                  </a:lnTo>
                  <a:lnTo>
                    <a:pt x="214283" y="294984"/>
                  </a:lnTo>
                  <a:lnTo>
                    <a:pt x="215578" y="299006"/>
                  </a:lnTo>
                  <a:lnTo>
                    <a:pt x="216873" y="303049"/>
                  </a:lnTo>
                  <a:lnTo>
                    <a:pt x="218168" y="307105"/>
                  </a:lnTo>
                  <a:lnTo>
                    <a:pt x="219462" y="311180"/>
                  </a:lnTo>
                  <a:lnTo>
                    <a:pt x="220757" y="315267"/>
                  </a:lnTo>
                  <a:lnTo>
                    <a:pt x="222052" y="319360"/>
                  </a:lnTo>
                  <a:lnTo>
                    <a:pt x="223347" y="323463"/>
                  </a:lnTo>
                  <a:lnTo>
                    <a:pt x="224641" y="327568"/>
                  </a:lnTo>
                  <a:lnTo>
                    <a:pt x="225936" y="331675"/>
                  </a:lnTo>
                  <a:lnTo>
                    <a:pt x="227231" y="335780"/>
                  </a:lnTo>
                  <a:lnTo>
                    <a:pt x="228526" y="339879"/>
                  </a:lnTo>
                  <a:lnTo>
                    <a:pt x="229821" y="343975"/>
                  </a:lnTo>
                  <a:lnTo>
                    <a:pt x="231115" y="348056"/>
                  </a:lnTo>
                  <a:lnTo>
                    <a:pt x="232410" y="352126"/>
                  </a:lnTo>
                  <a:lnTo>
                    <a:pt x="233705" y="356186"/>
                  </a:lnTo>
                  <a:lnTo>
                    <a:pt x="235000" y="360219"/>
                  </a:lnTo>
                  <a:lnTo>
                    <a:pt x="236294" y="364236"/>
                  </a:lnTo>
                  <a:lnTo>
                    <a:pt x="237589" y="368236"/>
                  </a:lnTo>
                  <a:lnTo>
                    <a:pt x="238884" y="372198"/>
                  </a:lnTo>
                  <a:lnTo>
                    <a:pt x="240179" y="376140"/>
                  </a:lnTo>
                  <a:lnTo>
                    <a:pt x="241474" y="380057"/>
                  </a:lnTo>
                  <a:lnTo>
                    <a:pt x="242768" y="383927"/>
                  </a:lnTo>
                  <a:lnTo>
                    <a:pt x="244063" y="387772"/>
                  </a:lnTo>
                  <a:lnTo>
                    <a:pt x="245358" y="391584"/>
                  </a:lnTo>
                  <a:lnTo>
                    <a:pt x="246653" y="395342"/>
                  </a:lnTo>
                  <a:lnTo>
                    <a:pt x="247947" y="399070"/>
                  </a:lnTo>
                  <a:lnTo>
                    <a:pt x="249242" y="402757"/>
                  </a:lnTo>
                  <a:lnTo>
                    <a:pt x="250537" y="406385"/>
                  </a:lnTo>
                  <a:lnTo>
                    <a:pt x="251832" y="409978"/>
                  </a:lnTo>
                  <a:lnTo>
                    <a:pt x="253126" y="413521"/>
                  </a:lnTo>
                  <a:lnTo>
                    <a:pt x="254421" y="417002"/>
                  </a:lnTo>
                  <a:lnTo>
                    <a:pt x="255716" y="420444"/>
                  </a:lnTo>
                  <a:lnTo>
                    <a:pt x="257011" y="423828"/>
                  </a:lnTo>
                  <a:lnTo>
                    <a:pt x="258306" y="427146"/>
                  </a:lnTo>
                  <a:lnTo>
                    <a:pt x="259600" y="430424"/>
                  </a:lnTo>
                  <a:lnTo>
                    <a:pt x="260895" y="433633"/>
                  </a:lnTo>
                  <a:lnTo>
                    <a:pt x="262190" y="436778"/>
                  </a:lnTo>
                  <a:lnTo>
                    <a:pt x="263485" y="439879"/>
                  </a:lnTo>
                  <a:lnTo>
                    <a:pt x="264779" y="442903"/>
                  </a:lnTo>
                  <a:lnTo>
                    <a:pt x="266074" y="445864"/>
                  </a:lnTo>
                  <a:lnTo>
                    <a:pt x="267369" y="448779"/>
                  </a:lnTo>
                  <a:lnTo>
                    <a:pt x="268517" y="451288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0" name="pl2710"/>
            <p:cNvSpPr/>
            <p:nvPr/>
          </p:nvSpPr>
          <p:spPr>
            <a:xfrm>
              <a:off x="6543482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1" name="pl2711"/>
            <p:cNvSpPr/>
            <p:nvPr/>
          </p:nvSpPr>
          <p:spPr>
            <a:xfrm>
              <a:off x="660387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2" name="pl2712"/>
            <p:cNvSpPr/>
            <p:nvPr/>
          </p:nvSpPr>
          <p:spPr>
            <a:xfrm>
              <a:off x="661729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3" name="pl2713"/>
            <p:cNvSpPr/>
            <p:nvPr/>
          </p:nvSpPr>
          <p:spPr>
            <a:xfrm>
              <a:off x="661729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4" name="pl2714"/>
            <p:cNvSpPr/>
            <p:nvPr/>
          </p:nvSpPr>
          <p:spPr>
            <a:xfrm>
              <a:off x="662400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5" name="pl2715"/>
            <p:cNvSpPr/>
            <p:nvPr/>
          </p:nvSpPr>
          <p:spPr>
            <a:xfrm>
              <a:off x="662400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6" name="pl2716"/>
            <p:cNvSpPr/>
            <p:nvPr/>
          </p:nvSpPr>
          <p:spPr>
            <a:xfrm>
              <a:off x="662400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7" name="pl2717"/>
            <p:cNvSpPr/>
            <p:nvPr/>
          </p:nvSpPr>
          <p:spPr>
            <a:xfrm>
              <a:off x="663071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8" name="pl2718"/>
            <p:cNvSpPr/>
            <p:nvPr/>
          </p:nvSpPr>
          <p:spPr>
            <a:xfrm>
              <a:off x="663071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9" name="pl2719"/>
            <p:cNvSpPr/>
            <p:nvPr/>
          </p:nvSpPr>
          <p:spPr>
            <a:xfrm>
              <a:off x="663742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0" name="pl2720"/>
            <p:cNvSpPr/>
            <p:nvPr/>
          </p:nvSpPr>
          <p:spPr>
            <a:xfrm>
              <a:off x="665084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1" name="pl2721"/>
            <p:cNvSpPr/>
            <p:nvPr/>
          </p:nvSpPr>
          <p:spPr>
            <a:xfrm>
              <a:off x="665755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2" name="pl2722"/>
            <p:cNvSpPr/>
            <p:nvPr/>
          </p:nvSpPr>
          <p:spPr>
            <a:xfrm>
              <a:off x="665755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3" name="pl2723"/>
            <p:cNvSpPr/>
            <p:nvPr/>
          </p:nvSpPr>
          <p:spPr>
            <a:xfrm>
              <a:off x="666426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4" name="pl2724"/>
            <p:cNvSpPr/>
            <p:nvPr/>
          </p:nvSpPr>
          <p:spPr>
            <a:xfrm>
              <a:off x="666426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5" name="pl2725"/>
            <p:cNvSpPr/>
            <p:nvPr/>
          </p:nvSpPr>
          <p:spPr>
            <a:xfrm>
              <a:off x="667097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6" name="pl2726"/>
            <p:cNvSpPr/>
            <p:nvPr/>
          </p:nvSpPr>
          <p:spPr>
            <a:xfrm>
              <a:off x="667768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7" name="pl2727"/>
            <p:cNvSpPr/>
            <p:nvPr/>
          </p:nvSpPr>
          <p:spPr>
            <a:xfrm>
              <a:off x="667768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8" name="pl2728"/>
            <p:cNvSpPr/>
            <p:nvPr/>
          </p:nvSpPr>
          <p:spPr>
            <a:xfrm>
              <a:off x="668439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9" name="pl2729"/>
            <p:cNvSpPr/>
            <p:nvPr/>
          </p:nvSpPr>
          <p:spPr>
            <a:xfrm>
              <a:off x="669781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0" name="pl2730"/>
            <p:cNvSpPr/>
            <p:nvPr/>
          </p:nvSpPr>
          <p:spPr>
            <a:xfrm>
              <a:off x="669781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1" name="pl2731"/>
            <p:cNvSpPr/>
            <p:nvPr/>
          </p:nvSpPr>
          <p:spPr>
            <a:xfrm>
              <a:off x="670452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2" name="pl2732"/>
            <p:cNvSpPr/>
            <p:nvPr/>
          </p:nvSpPr>
          <p:spPr>
            <a:xfrm>
              <a:off x="6717945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3" name="pl2733"/>
            <p:cNvSpPr/>
            <p:nvPr/>
          </p:nvSpPr>
          <p:spPr>
            <a:xfrm>
              <a:off x="6731365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4" name="pl2734"/>
            <p:cNvSpPr/>
            <p:nvPr/>
          </p:nvSpPr>
          <p:spPr>
            <a:xfrm>
              <a:off x="6738075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5" name="pl2735"/>
            <p:cNvSpPr/>
            <p:nvPr/>
          </p:nvSpPr>
          <p:spPr>
            <a:xfrm>
              <a:off x="6738075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6" name="pl2736"/>
            <p:cNvSpPr/>
            <p:nvPr/>
          </p:nvSpPr>
          <p:spPr>
            <a:xfrm>
              <a:off x="6751495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7" name="pl2737"/>
            <p:cNvSpPr/>
            <p:nvPr/>
          </p:nvSpPr>
          <p:spPr>
            <a:xfrm>
              <a:off x="6771625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8" name="pl2738"/>
            <p:cNvSpPr/>
            <p:nvPr/>
          </p:nvSpPr>
          <p:spPr>
            <a:xfrm>
              <a:off x="6778336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9" name="pl2739"/>
            <p:cNvSpPr/>
            <p:nvPr/>
          </p:nvSpPr>
          <p:spPr>
            <a:xfrm>
              <a:off x="6778336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0" name="pl2740"/>
            <p:cNvSpPr/>
            <p:nvPr/>
          </p:nvSpPr>
          <p:spPr>
            <a:xfrm>
              <a:off x="6778336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1" name="pl2741"/>
            <p:cNvSpPr/>
            <p:nvPr/>
          </p:nvSpPr>
          <p:spPr>
            <a:xfrm>
              <a:off x="6785046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2" name="pl2742"/>
            <p:cNvSpPr/>
            <p:nvPr/>
          </p:nvSpPr>
          <p:spPr>
            <a:xfrm>
              <a:off x="6785046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3" name="pl2743"/>
            <p:cNvSpPr/>
            <p:nvPr/>
          </p:nvSpPr>
          <p:spPr>
            <a:xfrm>
              <a:off x="6798466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4" name="pl2744"/>
            <p:cNvSpPr/>
            <p:nvPr/>
          </p:nvSpPr>
          <p:spPr>
            <a:xfrm>
              <a:off x="6805176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5" name="pl2745"/>
            <p:cNvSpPr/>
            <p:nvPr/>
          </p:nvSpPr>
          <p:spPr>
            <a:xfrm>
              <a:off x="6838727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6" name="pl2746"/>
            <p:cNvSpPr/>
            <p:nvPr/>
          </p:nvSpPr>
          <p:spPr>
            <a:xfrm>
              <a:off x="6845437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7" name="pl2747"/>
            <p:cNvSpPr/>
            <p:nvPr/>
          </p:nvSpPr>
          <p:spPr>
            <a:xfrm>
              <a:off x="6852147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8" name="pl2748"/>
            <p:cNvSpPr/>
            <p:nvPr/>
          </p:nvSpPr>
          <p:spPr>
            <a:xfrm>
              <a:off x="6852147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9" name="pl2749"/>
            <p:cNvSpPr/>
            <p:nvPr/>
          </p:nvSpPr>
          <p:spPr>
            <a:xfrm>
              <a:off x="6865567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0" name="pl2750"/>
            <p:cNvSpPr/>
            <p:nvPr/>
          </p:nvSpPr>
          <p:spPr>
            <a:xfrm>
              <a:off x="6878987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1" name="pl2751"/>
            <p:cNvSpPr/>
            <p:nvPr/>
          </p:nvSpPr>
          <p:spPr>
            <a:xfrm>
              <a:off x="6885697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2" name="pl2752"/>
            <p:cNvSpPr/>
            <p:nvPr/>
          </p:nvSpPr>
          <p:spPr>
            <a:xfrm>
              <a:off x="6892408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3" name="pl2753"/>
            <p:cNvSpPr/>
            <p:nvPr/>
          </p:nvSpPr>
          <p:spPr>
            <a:xfrm>
              <a:off x="6892408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4" name="pl2754"/>
            <p:cNvSpPr/>
            <p:nvPr/>
          </p:nvSpPr>
          <p:spPr>
            <a:xfrm>
              <a:off x="6925958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5" name="pl2755"/>
            <p:cNvSpPr/>
            <p:nvPr/>
          </p:nvSpPr>
          <p:spPr>
            <a:xfrm>
              <a:off x="6925958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6" name="pl2756"/>
            <p:cNvSpPr/>
            <p:nvPr/>
          </p:nvSpPr>
          <p:spPr>
            <a:xfrm>
              <a:off x="6946089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7" name="tx2757"/>
            <p:cNvSpPr/>
            <p:nvPr/>
          </p:nvSpPr>
          <p:spPr>
            <a:xfrm>
              <a:off x="6393276" y="4908721"/>
              <a:ext cx="629206" cy="97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meanSoilT</a:t>
              </a:r>
            </a:p>
          </p:txBody>
        </p:sp>
        <p:sp>
          <p:nvSpPr>
            <p:cNvPr id="2758" name="pl2758"/>
            <p:cNvSpPr/>
            <p:nvPr/>
          </p:nvSpPr>
          <p:spPr>
            <a:xfrm>
              <a:off x="6436120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9" name="pt2759"/>
            <p:cNvSpPr/>
            <p:nvPr/>
          </p:nvSpPr>
          <p:spPr>
            <a:xfrm>
              <a:off x="6509107" y="582287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0" name="pt2760"/>
            <p:cNvSpPr/>
            <p:nvPr/>
          </p:nvSpPr>
          <p:spPr>
            <a:xfrm>
              <a:off x="6651697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1" name="pt2761"/>
            <p:cNvSpPr/>
            <p:nvPr/>
          </p:nvSpPr>
          <p:spPr>
            <a:xfrm>
              <a:off x="6534270" y="57407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2" name="pt2762"/>
            <p:cNvSpPr/>
            <p:nvPr/>
          </p:nvSpPr>
          <p:spPr>
            <a:xfrm>
              <a:off x="6626534" y="57561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3" name="pt2763"/>
            <p:cNvSpPr/>
            <p:nvPr/>
          </p:nvSpPr>
          <p:spPr>
            <a:xfrm>
              <a:off x="6534270" y="57663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4" name="pt2764"/>
            <p:cNvSpPr/>
            <p:nvPr/>
          </p:nvSpPr>
          <p:spPr>
            <a:xfrm>
              <a:off x="6576209" y="57253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5" name="pt2765"/>
            <p:cNvSpPr/>
            <p:nvPr/>
          </p:nvSpPr>
          <p:spPr>
            <a:xfrm>
              <a:off x="6601372" y="5702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6" name="pt2766"/>
            <p:cNvSpPr/>
            <p:nvPr/>
          </p:nvSpPr>
          <p:spPr>
            <a:xfrm>
              <a:off x="6869776" y="55301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7" name="pt2767"/>
            <p:cNvSpPr/>
            <p:nvPr/>
          </p:nvSpPr>
          <p:spPr>
            <a:xfrm>
              <a:off x="6760737" y="5486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8" name="pt2768"/>
            <p:cNvSpPr/>
            <p:nvPr/>
          </p:nvSpPr>
          <p:spPr>
            <a:xfrm>
              <a:off x="6727186" y="5568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9" name="pt2769"/>
            <p:cNvSpPr/>
            <p:nvPr/>
          </p:nvSpPr>
          <p:spPr>
            <a:xfrm>
              <a:off x="6735574" y="5663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0" name="pt2770"/>
            <p:cNvSpPr/>
            <p:nvPr/>
          </p:nvSpPr>
          <p:spPr>
            <a:xfrm>
              <a:off x="6676860" y="54788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1" name="pt2771"/>
            <p:cNvSpPr/>
            <p:nvPr/>
          </p:nvSpPr>
          <p:spPr>
            <a:xfrm>
              <a:off x="6718799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2" name="pt2772"/>
            <p:cNvSpPr/>
            <p:nvPr/>
          </p:nvSpPr>
          <p:spPr>
            <a:xfrm>
              <a:off x="6626534" y="5635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3" name="pt2773"/>
            <p:cNvSpPr/>
            <p:nvPr/>
          </p:nvSpPr>
          <p:spPr>
            <a:xfrm>
              <a:off x="6534270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4" name="pt2774"/>
            <p:cNvSpPr/>
            <p:nvPr/>
          </p:nvSpPr>
          <p:spPr>
            <a:xfrm>
              <a:off x="6592984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5" name="pt2775"/>
            <p:cNvSpPr/>
            <p:nvPr/>
          </p:nvSpPr>
          <p:spPr>
            <a:xfrm>
              <a:off x="6727186" y="55917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6" name="pt2776"/>
            <p:cNvSpPr/>
            <p:nvPr/>
          </p:nvSpPr>
          <p:spPr>
            <a:xfrm>
              <a:off x="6752349" y="54634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7" name="pt2777"/>
            <p:cNvSpPr/>
            <p:nvPr/>
          </p:nvSpPr>
          <p:spPr>
            <a:xfrm>
              <a:off x="6668473" y="55121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8" name="pt2778"/>
            <p:cNvSpPr/>
            <p:nvPr/>
          </p:nvSpPr>
          <p:spPr>
            <a:xfrm>
              <a:off x="6861389" y="55635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9" name="pt2779"/>
            <p:cNvSpPr/>
            <p:nvPr/>
          </p:nvSpPr>
          <p:spPr>
            <a:xfrm>
              <a:off x="6936877" y="5445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0" name="pt2780"/>
            <p:cNvSpPr/>
            <p:nvPr/>
          </p:nvSpPr>
          <p:spPr>
            <a:xfrm>
              <a:off x="6911714" y="56097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1" name="pt2781"/>
            <p:cNvSpPr/>
            <p:nvPr/>
          </p:nvSpPr>
          <p:spPr>
            <a:xfrm>
              <a:off x="6911714" y="55943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2" name="pt2782"/>
            <p:cNvSpPr/>
            <p:nvPr/>
          </p:nvSpPr>
          <p:spPr>
            <a:xfrm>
              <a:off x="6853001" y="56020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3" name="pt2783"/>
            <p:cNvSpPr/>
            <p:nvPr/>
          </p:nvSpPr>
          <p:spPr>
            <a:xfrm>
              <a:off x="6819450" y="55250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4" name="pt2784"/>
            <p:cNvSpPr/>
            <p:nvPr/>
          </p:nvSpPr>
          <p:spPr>
            <a:xfrm>
              <a:off x="6869776" y="54608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5" name="pt2785"/>
            <p:cNvSpPr/>
            <p:nvPr/>
          </p:nvSpPr>
          <p:spPr>
            <a:xfrm>
              <a:off x="6836226" y="56148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6" name="pt2786"/>
            <p:cNvSpPr/>
            <p:nvPr/>
          </p:nvSpPr>
          <p:spPr>
            <a:xfrm>
              <a:off x="6811063" y="56200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7" name="pt2787"/>
            <p:cNvSpPr/>
            <p:nvPr/>
          </p:nvSpPr>
          <p:spPr>
            <a:xfrm>
              <a:off x="6727186" y="56585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8" name="pt2788"/>
            <p:cNvSpPr/>
            <p:nvPr/>
          </p:nvSpPr>
          <p:spPr>
            <a:xfrm>
              <a:off x="6676860" y="56662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9" name="pt2789"/>
            <p:cNvSpPr/>
            <p:nvPr/>
          </p:nvSpPr>
          <p:spPr>
            <a:xfrm>
              <a:off x="6542658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0" name="pt2790"/>
            <p:cNvSpPr/>
            <p:nvPr/>
          </p:nvSpPr>
          <p:spPr>
            <a:xfrm>
              <a:off x="6525883" y="58305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1" name="pt2791"/>
            <p:cNvSpPr/>
            <p:nvPr/>
          </p:nvSpPr>
          <p:spPr>
            <a:xfrm>
              <a:off x="6584596" y="58434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2" name="pt2792"/>
            <p:cNvSpPr/>
            <p:nvPr/>
          </p:nvSpPr>
          <p:spPr>
            <a:xfrm>
              <a:off x="6542658" y="58999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3" name="pt2793"/>
            <p:cNvSpPr/>
            <p:nvPr/>
          </p:nvSpPr>
          <p:spPr>
            <a:xfrm>
              <a:off x="6609759" y="57971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4" name="pt2794"/>
            <p:cNvSpPr/>
            <p:nvPr/>
          </p:nvSpPr>
          <p:spPr>
            <a:xfrm>
              <a:off x="6634922" y="58665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5" name="pt2795"/>
            <p:cNvSpPr/>
            <p:nvPr/>
          </p:nvSpPr>
          <p:spPr>
            <a:xfrm>
              <a:off x="6601372" y="5686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6" name="pt2796"/>
            <p:cNvSpPr/>
            <p:nvPr/>
          </p:nvSpPr>
          <p:spPr>
            <a:xfrm>
              <a:off x="6693636" y="57535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7" name="pt2797"/>
            <p:cNvSpPr/>
            <p:nvPr/>
          </p:nvSpPr>
          <p:spPr>
            <a:xfrm>
              <a:off x="6576209" y="5833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8" name="pt2798"/>
            <p:cNvSpPr/>
            <p:nvPr/>
          </p:nvSpPr>
          <p:spPr>
            <a:xfrm>
              <a:off x="6433619" y="58357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9" name="pt2799"/>
            <p:cNvSpPr/>
            <p:nvPr/>
          </p:nvSpPr>
          <p:spPr>
            <a:xfrm>
              <a:off x="6525883" y="5812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0" name="pt2800"/>
            <p:cNvSpPr/>
            <p:nvPr/>
          </p:nvSpPr>
          <p:spPr>
            <a:xfrm>
              <a:off x="6584596" y="5715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1" name="pt2801"/>
            <p:cNvSpPr/>
            <p:nvPr/>
          </p:nvSpPr>
          <p:spPr>
            <a:xfrm>
              <a:off x="6551046" y="57124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2" name="pt2802"/>
            <p:cNvSpPr/>
            <p:nvPr/>
          </p:nvSpPr>
          <p:spPr>
            <a:xfrm>
              <a:off x="6567821" y="5707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3" name="pt2803"/>
            <p:cNvSpPr/>
            <p:nvPr/>
          </p:nvSpPr>
          <p:spPr>
            <a:xfrm>
              <a:off x="6819450" y="54325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4" name="pt2804"/>
            <p:cNvSpPr/>
            <p:nvPr/>
          </p:nvSpPr>
          <p:spPr>
            <a:xfrm>
              <a:off x="6735574" y="5581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5" name="pt2805"/>
            <p:cNvSpPr/>
            <p:nvPr/>
          </p:nvSpPr>
          <p:spPr>
            <a:xfrm>
              <a:off x="6802675" y="55455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6" name="pl2806"/>
            <p:cNvSpPr/>
            <p:nvPr/>
          </p:nvSpPr>
          <p:spPr>
            <a:xfrm>
              <a:off x="6456250" y="5549349"/>
              <a:ext cx="503258" cy="328466"/>
            </a:xfrm>
            <a:custGeom>
              <a:avLst/>
              <a:gdLst/>
              <a:ahLst/>
              <a:cxnLst/>
              <a:rect l="0" t="0" r="0" b="0"/>
              <a:pathLst>
                <a:path w="503258" h="328466">
                  <a:moveTo>
                    <a:pt x="0" y="328466"/>
                  </a:moveTo>
                  <a:lnTo>
                    <a:pt x="75488" y="275483"/>
                  </a:lnTo>
                  <a:lnTo>
                    <a:pt x="92264" y="263666"/>
                  </a:lnTo>
                  <a:lnTo>
                    <a:pt x="92264" y="263666"/>
                  </a:lnTo>
                  <a:lnTo>
                    <a:pt x="100651" y="257743"/>
                  </a:lnTo>
                  <a:lnTo>
                    <a:pt x="100651" y="257743"/>
                  </a:lnTo>
                  <a:lnTo>
                    <a:pt x="100651" y="257743"/>
                  </a:lnTo>
                  <a:lnTo>
                    <a:pt x="109039" y="251766"/>
                  </a:lnTo>
                  <a:lnTo>
                    <a:pt x="109039" y="251766"/>
                  </a:lnTo>
                  <a:lnTo>
                    <a:pt x="117427" y="245679"/>
                  </a:lnTo>
                  <a:lnTo>
                    <a:pt x="134202" y="232730"/>
                  </a:lnTo>
                  <a:lnTo>
                    <a:pt x="142589" y="225673"/>
                  </a:lnTo>
                  <a:lnTo>
                    <a:pt x="142589" y="225673"/>
                  </a:lnTo>
                  <a:lnTo>
                    <a:pt x="150977" y="217879"/>
                  </a:lnTo>
                  <a:lnTo>
                    <a:pt x="150977" y="217879"/>
                  </a:lnTo>
                  <a:lnTo>
                    <a:pt x="159365" y="210284"/>
                  </a:lnTo>
                  <a:lnTo>
                    <a:pt x="167752" y="202559"/>
                  </a:lnTo>
                  <a:lnTo>
                    <a:pt x="167752" y="202559"/>
                  </a:lnTo>
                  <a:lnTo>
                    <a:pt x="176140" y="194682"/>
                  </a:lnTo>
                  <a:lnTo>
                    <a:pt x="192915" y="178284"/>
                  </a:lnTo>
                  <a:lnTo>
                    <a:pt x="192915" y="178284"/>
                  </a:lnTo>
                  <a:lnTo>
                    <a:pt x="201303" y="168447"/>
                  </a:lnTo>
                  <a:lnTo>
                    <a:pt x="218078" y="150113"/>
                  </a:lnTo>
                  <a:lnTo>
                    <a:pt x="234854" y="129190"/>
                  </a:lnTo>
                  <a:lnTo>
                    <a:pt x="243241" y="118346"/>
                  </a:lnTo>
                  <a:lnTo>
                    <a:pt x="243241" y="118346"/>
                  </a:lnTo>
                  <a:lnTo>
                    <a:pt x="260016" y="99108"/>
                  </a:lnTo>
                  <a:lnTo>
                    <a:pt x="285179" y="72974"/>
                  </a:lnTo>
                  <a:lnTo>
                    <a:pt x="293567" y="65147"/>
                  </a:lnTo>
                  <a:lnTo>
                    <a:pt x="293567" y="65147"/>
                  </a:lnTo>
                  <a:lnTo>
                    <a:pt x="293567" y="65147"/>
                  </a:lnTo>
                  <a:lnTo>
                    <a:pt x="301955" y="60941"/>
                  </a:lnTo>
                  <a:lnTo>
                    <a:pt x="301955" y="60941"/>
                  </a:lnTo>
                  <a:lnTo>
                    <a:pt x="318730" y="51209"/>
                  </a:lnTo>
                  <a:lnTo>
                    <a:pt x="327118" y="47722"/>
                  </a:lnTo>
                  <a:lnTo>
                    <a:pt x="369056" y="33956"/>
                  </a:lnTo>
                  <a:lnTo>
                    <a:pt x="377444" y="31586"/>
                  </a:lnTo>
                  <a:lnTo>
                    <a:pt x="385831" y="29192"/>
                  </a:lnTo>
                  <a:lnTo>
                    <a:pt x="385831" y="29192"/>
                  </a:lnTo>
                  <a:lnTo>
                    <a:pt x="402606" y="24429"/>
                  </a:lnTo>
                  <a:lnTo>
                    <a:pt x="419382" y="19831"/>
                  </a:lnTo>
                  <a:lnTo>
                    <a:pt x="427769" y="17613"/>
                  </a:lnTo>
                  <a:lnTo>
                    <a:pt x="436157" y="15450"/>
                  </a:lnTo>
                  <a:lnTo>
                    <a:pt x="436157" y="15450"/>
                  </a:lnTo>
                  <a:lnTo>
                    <a:pt x="478095" y="5424"/>
                  </a:lnTo>
                  <a:lnTo>
                    <a:pt x="478095" y="5424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7" name="pl2807"/>
            <p:cNvSpPr/>
            <p:nvPr/>
          </p:nvSpPr>
          <p:spPr>
            <a:xfrm>
              <a:off x="6436120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8" name="pt2808"/>
            <p:cNvSpPr/>
            <p:nvPr/>
          </p:nvSpPr>
          <p:spPr>
            <a:xfrm>
              <a:off x="6509107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9" name="pt2809"/>
            <p:cNvSpPr/>
            <p:nvPr/>
          </p:nvSpPr>
          <p:spPr>
            <a:xfrm>
              <a:off x="6651697" y="5970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0" name="pt2810"/>
            <p:cNvSpPr/>
            <p:nvPr/>
          </p:nvSpPr>
          <p:spPr>
            <a:xfrm>
              <a:off x="6534270" y="60700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1" name="pt2811"/>
            <p:cNvSpPr/>
            <p:nvPr/>
          </p:nvSpPr>
          <p:spPr>
            <a:xfrm>
              <a:off x="6626534" y="6324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2" name="pt2812"/>
            <p:cNvSpPr/>
            <p:nvPr/>
          </p:nvSpPr>
          <p:spPr>
            <a:xfrm>
              <a:off x="6534270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3" name="pt2813"/>
            <p:cNvSpPr/>
            <p:nvPr/>
          </p:nvSpPr>
          <p:spPr>
            <a:xfrm>
              <a:off x="6576209" y="60779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4" name="pt2814"/>
            <p:cNvSpPr/>
            <p:nvPr/>
          </p:nvSpPr>
          <p:spPr>
            <a:xfrm>
              <a:off x="6601372" y="61490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5" name="pt2815"/>
            <p:cNvSpPr/>
            <p:nvPr/>
          </p:nvSpPr>
          <p:spPr>
            <a:xfrm>
              <a:off x="6869776" y="60891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6" name="pt2816"/>
            <p:cNvSpPr/>
            <p:nvPr/>
          </p:nvSpPr>
          <p:spPr>
            <a:xfrm>
              <a:off x="6760737" y="62043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7" name="pt2817"/>
            <p:cNvSpPr/>
            <p:nvPr/>
          </p:nvSpPr>
          <p:spPr>
            <a:xfrm>
              <a:off x="6727186" y="61700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8" name="pt2818"/>
            <p:cNvSpPr/>
            <p:nvPr/>
          </p:nvSpPr>
          <p:spPr>
            <a:xfrm>
              <a:off x="6735574" y="61582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9" name="pt2819"/>
            <p:cNvSpPr/>
            <p:nvPr/>
          </p:nvSpPr>
          <p:spPr>
            <a:xfrm>
              <a:off x="6676860" y="6202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0" name="pt2820"/>
            <p:cNvSpPr/>
            <p:nvPr/>
          </p:nvSpPr>
          <p:spPr>
            <a:xfrm>
              <a:off x="6718799" y="6124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1" name="pt2821"/>
            <p:cNvSpPr/>
            <p:nvPr/>
          </p:nvSpPr>
          <p:spPr>
            <a:xfrm>
              <a:off x="6626534" y="60391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2" name="pt2822"/>
            <p:cNvSpPr/>
            <p:nvPr/>
          </p:nvSpPr>
          <p:spPr>
            <a:xfrm>
              <a:off x="6534270" y="6147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3" name="pt2823"/>
            <p:cNvSpPr/>
            <p:nvPr/>
          </p:nvSpPr>
          <p:spPr>
            <a:xfrm>
              <a:off x="6592984" y="60424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4" name="pt2824"/>
            <p:cNvSpPr/>
            <p:nvPr/>
          </p:nvSpPr>
          <p:spPr>
            <a:xfrm>
              <a:off x="6727186" y="60082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5" name="pt2825"/>
            <p:cNvSpPr/>
            <p:nvPr/>
          </p:nvSpPr>
          <p:spPr>
            <a:xfrm>
              <a:off x="6752349" y="62602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6" name="pt2826"/>
            <p:cNvSpPr/>
            <p:nvPr/>
          </p:nvSpPr>
          <p:spPr>
            <a:xfrm>
              <a:off x="6668473" y="6108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7" name="pt2827"/>
            <p:cNvSpPr/>
            <p:nvPr/>
          </p:nvSpPr>
          <p:spPr>
            <a:xfrm>
              <a:off x="6861389" y="6072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8" name="pt2828"/>
            <p:cNvSpPr/>
            <p:nvPr/>
          </p:nvSpPr>
          <p:spPr>
            <a:xfrm>
              <a:off x="6936877" y="631087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9" name="pt2829"/>
            <p:cNvSpPr/>
            <p:nvPr/>
          </p:nvSpPr>
          <p:spPr>
            <a:xfrm>
              <a:off x="6911714" y="61562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0" name="pt2830"/>
            <p:cNvSpPr/>
            <p:nvPr/>
          </p:nvSpPr>
          <p:spPr>
            <a:xfrm>
              <a:off x="6911714" y="60404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1" name="pt2831"/>
            <p:cNvSpPr/>
            <p:nvPr/>
          </p:nvSpPr>
          <p:spPr>
            <a:xfrm>
              <a:off x="6853001" y="60483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2" name="pt2832"/>
            <p:cNvSpPr/>
            <p:nvPr/>
          </p:nvSpPr>
          <p:spPr>
            <a:xfrm>
              <a:off x="6819450" y="6116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3" name="pt2833"/>
            <p:cNvSpPr/>
            <p:nvPr/>
          </p:nvSpPr>
          <p:spPr>
            <a:xfrm>
              <a:off x="6869776" y="61746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4" name="pt2834"/>
            <p:cNvSpPr/>
            <p:nvPr/>
          </p:nvSpPr>
          <p:spPr>
            <a:xfrm>
              <a:off x="6836226" y="6012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5" name="pt2835"/>
            <p:cNvSpPr/>
            <p:nvPr/>
          </p:nvSpPr>
          <p:spPr>
            <a:xfrm>
              <a:off x="6811063" y="61793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6" name="pt2836"/>
            <p:cNvSpPr/>
            <p:nvPr/>
          </p:nvSpPr>
          <p:spPr>
            <a:xfrm>
              <a:off x="6727186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7" name="pt2837"/>
            <p:cNvSpPr/>
            <p:nvPr/>
          </p:nvSpPr>
          <p:spPr>
            <a:xfrm>
              <a:off x="6676860" y="6029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8" name="pt2838"/>
            <p:cNvSpPr/>
            <p:nvPr/>
          </p:nvSpPr>
          <p:spPr>
            <a:xfrm>
              <a:off x="6542658" y="63588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9" name="pt2839"/>
            <p:cNvSpPr/>
            <p:nvPr/>
          </p:nvSpPr>
          <p:spPr>
            <a:xfrm>
              <a:off x="6525883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0" name="pt2840"/>
            <p:cNvSpPr/>
            <p:nvPr/>
          </p:nvSpPr>
          <p:spPr>
            <a:xfrm>
              <a:off x="6584596" y="64299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1" name="pt2841"/>
            <p:cNvSpPr/>
            <p:nvPr/>
          </p:nvSpPr>
          <p:spPr>
            <a:xfrm>
              <a:off x="6542658" y="6455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2" name="pt2842"/>
            <p:cNvSpPr/>
            <p:nvPr/>
          </p:nvSpPr>
          <p:spPr>
            <a:xfrm>
              <a:off x="6609759" y="6165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3" name="pt2843"/>
            <p:cNvSpPr/>
            <p:nvPr/>
          </p:nvSpPr>
          <p:spPr>
            <a:xfrm>
              <a:off x="6634922" y="61536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4" name="pt2844"/>
            <p:cNvSpPr/>
            <p:nvPr/>
          </p:nvSpPr>
          <p:spPr>
            <a:xfrm>
              <a:off x="6601372" y="61010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5" name="pt2845"/>
            <p:cNvSpPr/>
            <p:nvPr/>
          </p:nvSpPr>
          <p:spPr>
            <a:xfrm>
              <a:off x="6693636" y="6053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6" name="pt2846"/>
            <p:cNvSpPr/>
            <p:nvPr/>
          </p:nvSpPr>
          <p:spPr>
            <a:xfrm>
              <a:off x="6576209" y="6255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7" name="pt2847"/>
            <p:cNvSpPr/>
            <p:nvPr/>
          </p:nvSpPr>
          <p:spPr>
            <a:xfrm>
              <a:off x="6433619" y="62089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8" name="pt2848"/>
            <p:cNvSpPr/>
            <p:nvPr/>
          </p:nvSpPr>
          <p:spPr>
            <a:xfrm>
              <a:off x="6525883" y="61885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9" name="pt2849"/>
            <p:cNvSpPr/>
            <p:nvPr/>
          </p:nvSpPr>
          <p:spPr>
            <a:xfrm>
              <a:off x="6584596" y="63187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0" name="pt2850"/>
            <p:cNvSpPr/>
            <p:nvPr/>
          </p:nvSpPr>
          <p:spPr>
            <a:xfrm>
              <a:off x="6551046" y="6213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1" name="pt2851"/>
            <p:cNvSpPr/>
            <p:nvPr/>
          </p:nvSpPr>
          <p:spPr>
            <a:xfrm>
              <a:off x="6567821" y="64042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2" name="pt2852"/>
            <p:cNvSpPr/>
            <p:nvPr/>
          </p:nvSpPr>
          <p:spPr>
            <a:xfrm>
              <a:off x="6819450" y="62168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3" name="pt2853"/>
            <p:cNvSpPr/>
            <p:nvPr/>
          </p:nvSpPr>
          <p:spPr>
            <a:xfrm>
              <a:off x="6735574" y="6101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4" name="pt2854"/>
            <p:cNvSpPr/>
            <p:nvPr/>
          </p:nvSpPr>
          <p:spPr>
            <a:xfrm>
              <a:off x="6802675" y="61233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5" name="pl2855"/>
            <p:cNvSpPr/>
            <p:nvPr/>
          </p:nvSpPr>
          <p:spPr>
            <a:xfrm>
              <a:off x="6456250" y="6146832"/>
              <a:ext cx="503258" cy="105430"/>
            </a:xfrm>
            <a:custGeom>
              <a:avLst/>
              <a:gdLst/>
              <a:ahLst/>
              <a:cxnLst/>
              <a:rect l="0" t="0" r="0" b="0"/>
              <a:pathLst>
                <a:path w="503258" h="105430">
                  <a:moveTo>
                    <a:pt x="0" y="105430"/>
                  </a:moveTo>
                  <a:lnTo>
                    <a:pt x="75488" y="89854"/>
                  </a:lnTo>
                  <a:lnTo>
                    <a:pt x="92264" y="84674"/>
                  </a:lnTo>
                  <a:lnTo>
                    <a:pt x="92264" y="84674"/>
                  </a:lnTo>
                  <a:lnTo>
                    <a:pt x="100651" y="81869"/>
                  </a:lnTo>
                  <a:lnTo>
                    <a:pt x="100651" y="81869"/>
                  </a:lnTo>
                  <a:lnTo>
                    <a:pt x="100651" y="81869"/>
                  </a:lnTo>
                  <a:lnTo>
                    <a:pt x="109039" y="78911"/>
                  </a:lnTo>
                  <a:lnTo>
                    <a:pt x="109039" y="78911"/>
                  </a:lnTo>
                  <a:lnTo>
                    <a:pt x="117427" y="75775"/>
                  </a:lnTo>
                  <a:lnTo>
                    <a:pt x="134202" y="68246"/>
                  </a:lnTo>
                  <a:lnTo>
                    <a:pt x="142589" y="63250"/>
                  </a:lnTo>
                  <a:lnTo>
                    <a:pt x="142589" y="63250"/>
                  </a:lnTo>
                  <a:lnTo>
                    <a:pt x="150977" y="56900"/>
                  </a:lnTo>
                  <a:lnTo>
                    <a:pt x="150977" y="56900"/>
                  </a:lnTo>
                  <a:lnTo>
                    <a:pt x="159365" y="50891"/>
                  </a:lnTo>
                  <a:lnTo>
                    <a:pt x="167752" y="44523"/>
                  </a:lnTo>
                  <a:lnTo>
                    <a:pt x="167752" y="44523"/>
                  </a:lnTo>
                  <a:lnTo>
                    <a:pt x="176140" y="37523"/>
                  </a:lnTo>
                  <a:lnTo>
                    <a:pt x="192915" y="19870"/>
                  </a:lnTo>
                  <a:lnTo>
                    <a:pt x="192915" y="19870"/>
                  </a:lnTo>
                  <a:lnTo>
                    <a:pt x="201303" y="11923"/>
                  </a:lnTo>
                  <a:lnTo>
                    <a:pt x="218078" y="4691"/>
                  </a:lnTo>
                  <a:lnTo>
                    <a:pt x="234854" y="4322"/>
                  </a:lnTo>
                  <a:lnTo>
                    <a:pt x="243241" y="4175"/>
                  </a:lnTo>
                  <a:lnTo>
                    <a:pt x="243241" y="4175"/>
                  </a:lnTo>
                  <a:lnTo>
                    <a:pt x="260016" y="900"/>
                  </a:lnTo>
                  <a:lnTo>
                    <a:pt x="285179" y="1794"/>
                  </a:lnTo>
                  <a:lnTo>
                    <a:pt x="293567" y="2655"/>
                  </a:lnTo>
                  <a:lnTo>
                    <a:pt x="293567" y="2655"/>
                  </a:lnTo>
                  <a:lnTo>
                    <a:pt x="293567" y="2655"/>
                  </a:lnTo>
                  <a:lnTo>
                    <a:pt x="301955" y="2303"/>
                  </a:lnTo>
                  <a:lnTo>
                    <a:pt x="301955" y="2303"/>
                  </a:lnTo>
                  <a:lnTo>
                    <a:pt x="318730" y="948"/>
                  </a:lnTo>
                  <a:lnTo>
                    <a:pt x="327118" y="0"/>
                  </a:lnTo>
                  <a:lnTo>
                    <a:pt x="369056" y="412"/>
                  </a:lnTo>
                  <a:lnTo>
                    <a:pt x="377444" y="1448"/>
                  </a:lnTo>
                  <a:lnTo>
                    <a:pt x="385831" y="2567"/>
                  </a:lnTo>
                  <a:lnTo>
                    <a:pt x="385831" y="2567"/>
                  </a:lnTo>
                  <a:lnTo>
                    <a:pt x="402606" y="4785"/>
                  </a:lnTo>
                  <a:lnTo>
                    <a:pt x="419382" y="6727"/>
                  </a:lnTo>
                  <a:lnTo>
                    <a:pt x="427769" y="7565"/>
                  </a:lnTo>
                  <a:lnTo>
                    <a:pt x="436157" y="8321"/>
                  </a:lnTo>
                  <a:lnTo>
                    <a:pt x="436157" y="8321"/>
                  </a:lnTo>
                  <a:lnTo>
                    <a:pt x="478095" y="11397"/>
                  </a:lnTo>
                  <a:lnTo>
                    <a:pt x="478095" y="11397"/>
                  </a:lnTo>
                  <a:lnTo>
                    <a:pt x="503258" y="13238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6" name="pl2856"/>
            <p:cNvSpPr/>
            <p:nvPr/>
          </p:nvSpPr>
          <p:spPr>
            <a:xfrm>
              <a:off x="6979639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7" name="tx2857"/>
            <p:cNvSpPr/>
            <p:nvPr/>
          </p:nvSpPr>
          <p:spPr>
            <a:xfrm>
              <a:off x="7136869" y="1297632"/>
              <a:ext cx="229059" cy="734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-0.25</a:t>
              </a:r>
            </a:p>
          </p:txBody>
        </p:sp>
        <p:sp>
          <p:nvSpPr>
            <p:cNvPr id="2858" name="tx2858"/>
            <p:cNvSpPr/>
            <p:nvPr/>
          </p:nvSpPr>
          <p:spPr>
            <a:xfrm>
              <a:off x="7381295" y="1160585"/>
              <a:ext cx="66320" cy="238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2859" name="pl2859"/>
            <p:cNvSpPr/>
            <p:nvPr/>
          </p:nvSpPr>
          <p:spPr>
            <a:xfrm>
              <a:off x="6979639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0" name="tx2860"/>
            <p:cNvSpPr/>
            <p:nvPr/>
          </p:nvSpPr>
          <p:spPr>
            <a:xfrm>
              <a:off x="7158767" y="1848408"/>
              <a:ext cx="185262" cy="594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6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64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-0.14</a:t>
              </a:r>
            </a:p>
          </p:txBody>
        </p:sp>
        <p:sp>
          <p:nvSpPr>
            <p:cNvPr id="2861" name="tx2861"/>
            <p:cNvSpPr/>
            <p:nvPr/>
          </p:nvSpPr>
          <p:spPr>
            <a:xfrm>
              <a:off x="7381295" y="1716051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862" name="pl2862"/>
            <p:cNvSpPr/>
            <p:nvPr/>
          </p:nvSpPr>
          <p:spPr>
            <a:xfrm>
              <a:off x="6979639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3" name="tx2863"/>
            <p:cNvSpPr/>
            <p:nvPr/>
          </p:nvSpPr>
          <p:spPr>
            <a:xfrm>
              <a:off x="7120052" y="2379013"/>
              <a:ext cx="262693" cy="843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90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90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-0.33</a:t>
              </a:r>
            </a:p>
          </p:txBody>
        </p:sp>
        <p:sp>
          <p:nvSpPr>
            <p:cNvPr id="2864" name="tx2864"/>
            <p:cNvSpPr/>
            <p:nvPr/>
          </p:nvSpPr>
          <p:spPr>
            <a:xfrm>
              <a:off x="7368007" y="2324259"/>
              <a:ext cx="92894" cy="727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865" name="pl2865"/>
            <p:cNvSpPr/>
            <p:nvPr/>
          </p:nvSpPr>
          <p:spPr>
            <a:xfrm>
              <a:off x="6979639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6" name="tx2866"/>
            <p:cNvSpPr/>
            <p:nvPr/>
          </p:nvSpPr>
          <p:spPr>
            <a:xfrm>
              <a:off x="7160756" y="2936048"/>
              <a:ext cx="181286" cy="5817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62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62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-0.13</a:t>
              </a:r>
            </a:p>
          </p:txBody>
        </p:sp>
        <p:sp>
          <p:nvSpPr>
            <p:cNvPr id="2867" name="tx2867"/>
            <p:cNvSpPr/>
            <p:nvPr/>
          </p:nvSpPr>
          <p:spPr>
            <a:xfrm>
              <a:off x="7381295" y="2803090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868" name="pl2868"/>
            <p:cNvSpPr/>
            <p:nvPr/>
          </p:nvSpPr>
          <p:spPr>
            <a:xfrm>
              <a:off x="6979639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9" name="tx2869"/>
            <p:cNvSpPr/>
            <p:nvPr/>
          </p:nvSpPr>
          <p:spPr>
            <a:xfrm>
              <a:off x="7171761" y="3485626"/>
              <a:ext cx="159275" cy="4652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0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0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0.074</a:t>
              </a:r>
            </a:p>
          </p:txBody>
        </p:sp>
        <p:sp>
          <p:nvSpPr>
            <p:cNvPr id="2870" name="tx2870"/>
            <p:cNvSpPr/>
            <p:nvPr/>
          </p:nvSpPr>
          <p:spPr>
            <a:xfrm>
              <a:off x="7383751" y="3346609"/>
              <a:ext cx="61407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4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871" name="pl2871"/>
            <p:cNvSpPr/>
            <p:nvPr/>
          </p:nvSpPr>
          <p:spPr>
            <a:xfrm>
              <a:off x="6979639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2" name="tx2872"/>
            <p:cNvSpPr/>
            <p:nvPr/>
          </p:nvSpPr>
          <p:spPr>
            <a:xfrm>
              <a:off x="7146675" y="4012540"/>
              <a:ext cx="209448" cy="786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4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4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0.19</a:t>
              </a:r>
            </a:p>
          </p:txBody>
        </p:sp>
        <p:sp>
          <p:nvSpPr>
            <p:cNvPr id="2873" name="tx2873"/>
            <p:cNvSpPr/>
            <p:nvPr/>
          </p:nvSpPr>
          <p:spPr>
            <a:xfrm>
              <a:off x="7374978" y="3890128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874" name="pl2874"/>
            <p:cNvSpPr/>
            <p:nvPr/>
          </p:nvSpPr>
          <p:spPr>
            <a:xfrm>
              <a:off x="6979639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5" name="tx2875"/>
            <p:cNvSpPr/>
            <p:nvPr/>
          </p:nvSpPr>
          <p:spPr>
            <a:xfrm>
              <a:off x="7157682" y="4560331"/>
              <a:ext cx="187433" cy="703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5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5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0.14</a:t>
              </a:r>
            </a:p>
          </p:txBody>
        </p:sp>
        <p:sp>
          <p:nvSpPr>
            <p:cNvPr id="2876" name="tx2876"/>
            <p:cNvSpPr/>
            <p:nvPr/>
          </p:nvSpPr>
          <p:spPr>
            <a:xfrm>
              <a:off x="7374978" y="4433648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877" name="pl2877"/>
            <p:cNvSpPr/>
            <p:nvPr/>
          </p:nvSpPr>
          <p:spPr>
            <a:xfrm>
              <a:off x="6979639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8" name="tx2878"/>
            <p:cNvSpPr/>
            <p:nvPr/>
          </p:nvSpPr>
          <p:spPr>
            <a:xfrm>
              <a:off x="7029750" y="5054199"/>
              <a:ext cx="443296" cy="1664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9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9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0.74</a:t>
              </a:r>
            </a:p>
          </p:txBody>
        </p:sp>
        <p:sp>
          <p:nvSpPr>
            <p:cNvPr id="2879" name="tx2879"/>
            <p:cNvSpPr/>
            <p:nvPr/>
          </p:nvSpPr>
          <p:spPr>
            <a:xfrm>
              <a:off x="7248571" y="5054177"/>
              <a:ext cx="331766" cy="86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***</a:t>
              </a:r>
            </a:p>
          </p:txBody>
        </p:sp>
        <p:sp>
          <p:nvSpPr>
            <p:cNvPr id="2880" name="pl2880"/>
            <p:cNvSpPr/>
            <p:nvPr/>
          </p:nvSpPr>
          <p:spPr>
            <a:xfrm>
              <a:off x="6979639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1" name="tx2881"/>
            <p:cNvSpPr/>
            <p:nvPr/>
          </p:nvSpPr>
          <p:spPr>
            <a:xfrm>
              <a:off x="7226253" y="6362007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2882" name="tx2882"/>
            <p:cNvSpPr/>
            <p:nvPr/>
          </p:nvSpPr>
          <p:spPr>
            <a:xfrm rot="-5400000">
              <a:off x="6379115" y="5637158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2883" name="rc2883"/>
            <p:cNvSpPr/>
            <p:nvPr/>
          </p:nvSpPr>
          <p:spPr>
            <a:xfrm>
              <a:off x="6999769" y="5879454"/>
              <a:ext cx="62907" cy="5591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4" name="rc2884"/>
            <p:cNvSpPr/>
            <p:nvPr/>
          </p:nvSpPr>
          <p:spPr>
            <a:xfrm>
              <a:off x="7062677" y="5655783"/>
              <a:ext cx="62907" cy="27958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5" name="rc2885"/>
            <p:cNvSpPr/>
            <p:nvPr/>
          </p:nvSpPr>
          <p:spPr>
            <a:xfrm>
              <a:off x="7125584" y="5543948"/>
              <a:ext cx="62907" cy="39142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6" name="rc2886"/>
            <p:cNvSpPr/>
            <p:nvPr/>
          </p:nvSpPr>
          <p:spPr>
            <a:xfrm>
              <a:off x="7188491" y="5432113"/>
              <a:ext cx="62907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7" name="rc2887"/>
            <p:cNvSpPr/>
            <p:nvPr/>
          </p:nvSpPr>
          <p:spPr>
            <a:xfrm>
              <a:off x="7251399" y="5432113"/>
              <a:ext cx="62907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8" name="rc2888"/>
            <p:cNvSpPr/>
            <p:nvPr/>
          </p:nvSpPr>
          <p:spPr>
            <a:xfrm>
              <a:off x="7314306" y="5488031"/>
              <a:ext cx="62907" cy="44734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9" name="rc2889"/>
            <p:cNvSpPr/>
            <p:nvPr/>
          </p:nvSpPr>
          <p:spPr>
            <a:xfrm>
              <a:off x="7377213" y="5655783"/>
              <a:ext cx="62907" cy="27958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0" name="rc2890"/>
            <p:cNvSpPr/>
            <p:nvPr/>
          </p:nvSpPr>
          <p:spPr>
            <a:xfrm>
              <a:off x="7440121" y="5767619"/>
              <a:ext cx="62907" cy="167752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1" name="pl2891"/>
            <p:cNvSpPr/>
            <p:nvPr/>
          </p:nvSpPr>
          <p:spPr>
            <a:xfrm>
              <a:off x="6979639" y="5454078"/>
              <a:ext cx="543519" cy="468020"/>
            </a:xfrm>
            <a:custGeom>
              <a:avLst/>
              <a:gdLst/>
              <a:ahLst/>
              <a:cxnLst/>
              <a:rect l="0" t="0" r="0" b="0"/>
              <a:pathLst>
                <a:path w="543519" h="468020">
                  <a:moveTo>
                    <a:pt x="0" y="468020"/>
                  </a:moveTo>
                  <a:lnTo>
                    <a:pt x="274" y="467864"/>
                  </a:lnTo>
                  <a:lnTo>
                    <a:pt x="1620" y="467058"/>
                  </a:lnTo>
                  <a:lnTo>
                    <a:pt x="2967" y="466202"/>
                  </a:lnTo>
                  <a:lnTo>
                    <a:pt x="4314" y="465318"/>
                  </a:lnTo>
                  <a:lnTo>
                    <a:pt x="5660" y="464390"/>
                  </a:lnTo>
                  <a:lnTo>
                    <a:pt x="7007" y="463412"/>
                  </a:lnTo>
                  <a:lnTo>
                    <a:pt x="8354" y="462403"/>
                  </a:lnTo>
                  <a:lnTo>
                    <a:pt x="9700" y="461342"/>
                  </a:lnTo>
                  <a:lnTo>
                    <a:pt x="11047" y="460233"/>
                  </a:lnTo>
                  <a:lnTo>
                    <a:pt x="12394" y="459090"/>
                  </a:lnTo>
                  <a:lnTo>
                    <a:pt x="13740" y="457885"/>
                  </a:lnTo>
                  <a:lnTo>
                    <a:pt x="15087" y="456633"/>
                  </a:lnTo>
                  <a:lnTo>
                    <a:pt x="16433" y="455346"/>
                  </a:lnTo>
                  <a:lnTo>
                    <a:pt x="17780" y="453987"/>
                  </a:lnTo>
                  <a:lnTo>
                    <a:pt x="19127" y="452583"/>
                  </a:lnTo>
                  <a:lnTo>
                    <a:pt x="20473" y="451143"/>
                  </a:lnTo>
                  <a:lnTo>
                    <a:pt x="21820" y="449619"/>
                  </a:lnTo>
                  <a:lnTo>
                    <a:pt x="23167" y="448055"/>
                  </a:lnTo>
                  <a:lnTo>
                    <a:pt x="24513" y="446446"/>
                  </a:lnTo>
                  <a:lnTo>
                    <a:pt x="25860" y="444755"/>
                  </a:lnTo>
                  <a:lnTo>
                    <a:pt x="27207" y="443023"/>
                  </a:lnTo>
                  <a:lnTo>
                    <a:pt x="28553" y="441237"/>
                  </a:lnTo>
                  <a:lnTo>
                    <a:pt x="29900" y="439372"/>
                  </a:lnTo>
                  <a:lnTo>
                    <a:pt x="31247" y="437464"/>
                  </a:lnTo>
                  <a:lnTo>
                    <a:pt x="32593" y="435492"/>
                  </a:lnTo>
                  <a:lnTo>
                    <a:pt x="33940" y="433447"/>
                  </a:lnTo>
                  <a:lnTo>
                    <a:pt x="35287" y="431357"/>
                  </a:lnTo>
                  <a:lnTo>
                    <a:pt x="36633" y="429194"/>
                  </a:lnTo>
                  <a:lnTo>
                    <a:pt x="37980" y="426963"/>
                  </a:lnTo>
                  <a:lnTo>
                    <a:pt x="39327" y="424686"/>
                  </a:lnTo>
                  <a:lnTo>
                    <a:pt x="40673" y="422328"/>
                  </a:lnTo>
                  <a:lnTo>
                    <a:pt x="42020" y="419907"/>
                  </a:lnTo>
                  <a:lnTo>
                    <a:pt x="43367" y="417439"/>
                  </a:lnTo>
                  <a:lnTo>
                    <a:pt x="44713" y="414882"/>
                  </a:lnTo>
                  <a:lnTo>
                    <a:pt x="46060" y="412268"/>
                  </a:lnTo>
                  <a:lnTo>
                    <a:pt x="47407" y="409608"/>
                  </a:lnTo>
                  <a:lnTo>
                    <a:pt x="48753" y="406850"/>
                  </a:lnTo>
                  <a:lnTo>
                    <a:pt x="50100" y="404044"/>
                  </a:lnTo>
                  <a:lnTo>
                    <a:pt x="51446" y="401185"/>
                  </a:lnTo>
                  <a:lnTo>
                    <a:pt x="52793" y="398232"/>
                  </a:lnTo>
                  <a:lnTo>
                    <a:pt x="54140" y="395233"/>
                  </a:lnTo>
                  <a:lnTo>
                    <a:pt x="55486" y="392176"/>
                  </a:lnTo>
                  <a:lnTo>
                    <a:pt x="56833" y="389033"/>
                  </a:lnTo>
                  <a:lnTo>
                    <a:pt x="58180" y="385844"/>
                  </a:lnTo>
                  <a:lnTo>
                    <a:pt x="59526" y="382591"/>
                  </a:lnTo>
                  <a:lnTo>
                    <a:pt x="60873" y="379261"/>
                  </a:lnTo>
                  <a:lnTo>
                    <a:pt x="62220" y="375887"/>
                  </a:lnTo>
                  <a:lnTo>
                    <a:pt x="63566" y="372444"/>
                  </a:lnTo>
                  <a:lnTo>
                    <a:pt x="64913" y="368934"/>
                  </a:lnTo>
                  <a:lnTo>
                    <a:pt x="66260" y="365382"/>
                  </a:lnTo>
                  <a:lnTo>
                    <a:pt x="67606" y="361758"/>
                  </a:lnTo>
                  <a:lnTo>
                    <a:pt x="68953" y="358076"/>
                  </a:lnTo>
                  <a:lnTo>
                    <a:pt x="70300" y="354354"/>
                  </a:lnTo>
                  <a:lnTo>
                    <a:pt x="71646" y="350559"/>
                  </a:lnTo>
                  <a:lnTo>
                    <a:pt x="72993" y="346716"/>
                  </a:lnTo>
                  <a:lnTo>
                    <a:pt x="74340" y="342836"/>
                  </a:lnTo>
                  <a:lnTo>
                    <a:pt x="75686" y="338883"/>
                  </a:lnTo>
                  <a:lnTo>
                    <a:pt x="77033" y="334893"/>
                  </a:lnTo>
                  <a:lnTo>
                    <a:pt x="78380" y="330866"/>
                  </a:lnTo>
                  <a:lnTo>
                    <a:pt x="79726" y="326773"/>
                  </a:lnTo>
                  <a:lnTo>
                    <a:pt x="81073" y="322650"/>
                  </a:lnTo>
                  <a:lnTo>
                    <a:pt x="82420" y="318491"/>
                  </a:lnTo>
                  <a:lnTo>
                    <a:pt x="83766" y="314280"/>
                  </a:lnTo>
                  <a:lnTo>
                    <a:pt x="85113" y="310043"/>
                  </a:lnTo>
                  <a:lnTo>
                    <a:pt x="86459" y="305771"/>
                  </a:lnTo>
                  <a:lnTo>
                    <a:pt x="87806" y="301461"/>
                  </a:lnTo>
                  <a:lnTo>
                    <a:pt x="89153" y="297130"/>
                  </a:lnTo>
                  <a:lnTo>
                    <a:pt x="90499" y="292770"/>
                  </a:lnTo>
                  <a:lnTo>
                    <a:pt x="91846" y="288383"/>
                  </a:lnTo>
                  <a:lnTo>
                    <a:pt x="93193" y="283981"/>
                  </a:lnTo>
                  <a:lnTo>
                    <a:pt x="94539" y="279557"/>
                  </a:lnTo>
                  <a:lnTo>
                    <a:pt x="95886" y="275118"/>
                  </a:lnTo>
                  <a:lnTo>
                    <a:pt x="97233" y="270670"/>
                  </a:lnTo>
                  <a:lnTo>
                    <a:pt x="98579" y="266210"/>
                  </a:lnTo>
                  <a:lnTo>
                    <a:pt x="99926" y="261745"/>
                  </a:lnTo>
                  <a:lnTo>
                    <a:pt x="101273" y="257278"/>
                  </a:lnTo>
                  <a:lnTo>
                    <a:pt x="102619" y="252811"/>
                  </a:lnTo>
                  <a:lnTo>
                    <a:pt x="103966" y="248348"/>
                  </a:lnTo>
                  <a:lnTo>
                    <a:pt x="105313" y="243890"/>
                  </a:lnTo>
                  <a:lnTo>
                    <a:pt x="106659" y="239447"/>
                  </a:lnTo>
                  <a:lnTo>
                    <a:pt x="108006" y="235016"/>
                  </a:lnTo>
                  <a:lnTo>
                    <a:pt x="109353" y="230597"/>
                  </a:lnTo>
                  <a:lnTo>
                    <a:pt x="110699" y="226208"/>
                  </a:lnTo>
                  <a:lnTo>
                    <a:pt x="112046" y="221837"/>
                  </a:lnTo>
                  <a:lnTo>
                    <a:pt x="113393" y="217490"/>
                  </a:lnTo>
                  <a:lnTo>
                    <a:pt x="114739" y="213183"/>
                  </a:lnTo>
                  <a:lnTo>
                    <a:pt x="116086" y="208901"/>
                  </a:lnTo>
                  <a:lnTo>
                    <a:pt x="117433" y="204657"/>
                  </a:lnTo>
                  <a:lnTo>
                    <a:pt x="118779" y="200461"/>
                  </a:lnTo>
                  <a:lnTo>
                    <a:pt x="120126" y="196295"/>
                  </a:lnTo>
                  <a:lnTo>
                    <a:pt x="121472" y="192183"/>
                  </a:lnTo>
                  <a:lnTo>
                    <a:pt x="122819" y="188124"/>
                  </a:lnTo>
                  <a:lnTo>
                    <a:pt x="124166" y="184102"/>
                  </a:lnTo>
                  <a:lnTo>
                    <a:pt x="125512" y="180149"/>
                  </a:lnTo>
                  <a:lnTo>
                    <a:pt x="126859" y="176251"/>
                  </a:lnTo>
                  <a:lnTo>
                    <a:pt x="128206" y="172394"/>
                  </a:lnTo>
                  <a:lnTo>
                    <a:pt x="129552" y="168624"/>
                  </a:lnTo>
                  <a:lnTo>
                    <a:pt x="130899" y="164908"/>
                  </a:lnTo>
                  <a:lnTo>
                    <a:pt x="132246" y="161238"/>
                  </a:lnTo>
                  <a:lnTo>
                    <a:pt x="133592" y="157670"/>
                  </a:lnTo>
                  <a:lnTo>
                    <a:pt x="134939" y="154152"/>
                  </a:lnTo>
                  <a:lnTo>
                    <a:pt x="136286" y="150691"/>
                  </a:lnTo>
                  <a:lnTo>
                    <a:pt x="137632" y="147332"/>
                  </a:lnTo>
                  <a:lnTo>
                    <a:pt x="138979" y="144025"/>
                  </a:lnTo>
                  <a:lnTo>
                    <a:pt x="140326" y="140785"/>
                  </a:lnTo>
                  <a:lnTo>
                    <a:pt x="141672" y="137643"/>
                  </a:lnTo>
                  <a:lnTo>
                    <a:pt x="143019" y="134554"/>
                  </a:lnTo>
                  <a:lnTo>
                    <a:pt x="144366" y="131542"/>
                  </a:lnTo>
                  <a:lnTo>
                    <a:pt x="145712" y="128620"/>
                  </a:lnTo>
                  <a:lnTo>
                    <a:pt x="147059" y="125751"/>
                  </a:lnTo>
                  <a:lnTo>
                    <a:pt x="148406" y="122967"/>
                  </a:lnTo>
                  <a:lnTo>
                    <a:pt x="149752" y="120262"/>
                  </a:lnTo>
                  <a:lnTo>
                    <a:pt x="151099" y="117609"/>
                  </a:lnTo>
                  <a:lnTo>
                    <a:pt x="152446" y="115047"/>
                  </a:lnTo>
                  <a:lnTo>
                    <a:pt x="153792" y="112553"/>
                  </a:lnTo>
                  <a:lnTo>
                    <a:pt x="155139" y="110109"/>
                  </a:lnTo>
                  <a:lnTo>
                    <a:pt x="156485" y="107757"/>
                  </a:lnTo>
                  <a:lnTo>
                    <a:pt x="157832" y="105462"/>
                  </a:lnTo>
                  <a:lnTo>
                    <a:pt x="159179" y="103212"/>
                  </a:lnTo>
                  <a:lnTo>
                    <a:pt x="160525" y="101055"/>
                  </a:lnTo>
                  <a:lnTo>
                    <a:pt x="161872" y="98942"/>
                  </a:lnTo>
                  <a:lnTo>
                    <a:pt x="163219" y="96875"/>
                  </a:lnTo>
                  <a:lnTo>
                    <a:pt x="164565" y="94888"/>
                  </a:lnTo>
                  <a:lnTo>
                    <a:pt x="165912" y="92937"/>
                  </a:lnTo>
                  <a:lnTo>
                    <a:pt x="167259" y="91033"/>
                  </a:lnTo>
                  <a:lnTo>
                    <a:pt x="168605" y="89192"/>
                  </a:lnTo>
                  <a:lnTo>
                    <a:pt x="169952" y="87382"/>
                  </a:lnTo>
                  <a:lnTo>
                    <a:pt x="171299" y="85617"/>
                  </a:lnTo>
                  <a:lnTo>
                    <a:pt x="172645" y="83899"/>
                  </a:lnTo>
                  <a:lnTo>
                    <a:pt x="173992" y="82207"/>
                  </a:lnTo>
                  <a:lnTo>
                    <a:pt x="175339" y="80554"/>
                  </a:lnTo>
                  <a:lnTo>
                    <a:pt x="176685" y="78935"/>
                  </a:lnTo>
                  <a:lnTo>
                    <a:pt x="178032" y="77337"/>
                  </a:lnTo>
                  <a:lnTo>
                    <a:pt x="179379" y="75772"/>
                  </a:lnTo>
                  <a:lnTo>
                    <a:pt x="180725" y="74230"/>
                  </a:lnTo>
                  <a:lnTo>
                    <a:pt x="182072" y="72703"/>
                  </a:lnTo>
                  <a:lnTo>
                    <a:pt x="183419" y="71202"/>
                  </a:lnTo>
                  <a:lnTo>
                    <a:pt x="184765" y="69714"/>
                  </a:lnTo>
                  <a:lnTo>
                    <a:pt x="186112" y="68238"/>
                  </a:lnTo>
                  <a:lnTo>
                    <a:pt x="187459" y="66780"/>
                  </a:lnTo>
                  <a:lnTo>
                    <a:pt x="188805" y="65329"/>
                  </a:lnTo>
                  <a:lnTo>
                    <a:pt x="190152" y="63885"/>
                  </a:lnTo>
                  <a:lnTo>
                    <a:pt x="191498" y="62451"/>
                  </a:lnTo>
                  <a:lnTo>
                    <a:pt x="192845" y="61021"/>
                  </a:lnTo>
                  <a:lnTo>
                    <a:pt x="194192" y="59595"/>
                  </a:lnTo>
                  <a:lnTo>
                    <a:pt x="195538" y="58173"/>
                  </a:lnTo>
                  <a:lnTo>
                    <a:pt x="196885" y="56753"/>
                  </a:lnTo>
                  <a:lnTo>
                    <a:pt x="198232" y="55334"/>
                  </a:lnTo>
                  <a:lnTo>
                    <a:pt x="199578" y="53916"/>
                  </a:lnTo>
                  <a:lnTo>
                    <a:pt x="200925" y="52498"/>
                  </a:lnTo>
                  <a:lnTo>
                    <a:pt x="202272" y="51080"/>
                  </a:lnTo>
                  <a:lnTo>
                    <a:pt x="203618" y="49662"/>
                  </a:lnTo>
                  <a:lnTo>
                    <a:pt x="204965" y="48243"/>
                  </a:lnTo>
                  <a:lnTo>
                    <a:pt x="206312" y="46825"/>
                  </a:lnTo>
                  <a:lnTo>
                    <a:pt x="207658" y="45408"/>
                  </a:lnTo>
                  <a:lnTo>
                    <a:pt x="209005" y="43991"/>
                  </a:lnTo>
                  <a:lnTo>
                    <a:pt x="210352" y="42576"/>
                  </a:lnTo>
                  <a:lnTo>
                    <a:pt x="211698" y="41164"/>
                  </a:lnTo>
                  <a:lnTo>
                    <a:pt x="213045" y="39754"/>
                  </a:lnTo>
                  <a:lnTo>
                    <a:pt x="214392" y="38350"/>
                  </a:lnTo>
                  <a:lnTo>
                    <a:pt x="215738" y="36951"/>
                  </a:lnTo>
                  <a:lnTo>
                    <a:pt x="217085" y="35557"/>
                  </a:lnTo>
                  <a:lnTo>
                    <a:pt x="218432" y="34175"/>
                  </a:lnTo>
                  <a:lnTo>
                    <a:pt x="219778" y="32800"/>
                  </a:lnTo>
                  <a:lnTo>
                    <a:pt x="221125" y="31434"/>
                  </a:lnTo>
                  <a:lnTo>
                    <a:pt x="222472" y="30086"/>
                  </a:lnTo>
                  <a:lnTo>
                    <a:pt x="223818" y="28749"/>
                  </a:lnTo>
                  <a:lnTo>
                    <a:pt x="225165" y="27425"/>
                  </a:lnTo>
                  <a:lnTo>
                    <a:pt x="226511" y="26125"/>
                  </a:lnTo>
                  <a:lnTo>
                    <a:pt x="227858" y="24838"/>
                  </a:lnTo>
                  <a:lnTo>
                    <a:pt x="229205" y="23573"/>
                  </a:lnTo>
                  <a:lnTo>
                    <a:pt x="230551" y="22334"/>
                  </a:lnTo>
                  <a:lnTo>
                    <a:pt x="231898" y="21112"/>
                  </a:lnTo>
                  <a:lnTo>
                    <a:pt x="233245" y="19920"/>
                  </a:lnTo>
                  <a:lnTo>
                    <a:pt x="234591" y="18756"/>
                  </a:lnTo>
                  <a:lnTo>
                    <a:pt x="235938" y="17613"/>
                  </a:lnTo>
                  <a:lnTo>
                    <a:pt x="237285" y="16507"/>
                  </a:lnTo>
                  <a:lnTo>
                    <a:pt x="238631" y="15431"/>
                  </a:lnTo>
                  <a:lnTo>
                    <a:pt x="239978" y="14378"/>
                  </a:lnTo>
                  <a:lnTo>
                    <a:pt x="241325" y="13371"/>
                  </a:lnTo>
                  <a:lnTo>
                    <a:pt x="242671" y="12394"/>
                  </a:lnTo>
                  <a:lnTo>
                    <a:pt x="244018" y="11441"/>
                  </a:lnTo>
                  <a:lnTo>
                    <a:pt x="245365" y="10542"/>
                  </a:lnTo>
                  <a:lnTo>
                    <a:pt x="246711" y="9671"/>
                  </a:lnTo>
                  <a:lnTo>
                    <a:pt x="248058" y="8830"/>
                  </a:lnTo>
                  <a:lnTo>
                    <a:pt x="249405" y="8043"/>
                  </a:lnTo>
                  <a:lnTo>
                    <a:pt x="250751" y="7283"/>
                  </a:lnTo>
                  <a:lnTo>
                    <a:pt x="252098" y="6559"/>
                  </a:lnTo>
                  <a:lnTo>
                    <a:pt x="253445" y="5886"/>
                  </a:lnTo>
                  <a:lnTo>
                    <a:pt x="254791" y="5241"/>
                  </a:lnTo>
                  <a:lnTo>
                    <a:pt x="256138" y="4637"/>
                  </a:lnTo>
                  <a:lnTo>
                    <a:pt x="257485" y="4079"/>
                  </a:lnTo>
                  <a:lnTo>
                    <a:pt x="258831" y="3549"/>
                  </a:lnTo>
                  <a:lnTo>
                    <a:pt x="260178" y="3064"/>
                  </a:lnTo>
                  <a:lnTo>
                    <a:pt x="261524" y="2620"/>
                  </a:lnTo>
                  <a:lnTo>
                    <a:pt x="262871" y="2202"/>
                  </a:lnTo>
                  <a:lnTo>
                    <a:pt x="264218" y="1833"/>
                  </a:lnTo>
                  <a:lnTo>
                    <a:pt x="265564" y="1499"/>
                  </a:lnTo>
                  <a:lnTo>
                    <a:pt x="266911" y="1190"/>
                  </a:lnTo>
                  <a:lnTo>
                    <a:pt x="268258" y="931"/>
                  </a:lnTo>
                  <a:lnTo>
                    <a:pt x="269604" y="702"/>
                  </a:lnTo>
                  <a:lnTo>
                    <a:pt x="270951" y="497"/>
                  </a:lnTo>
                  <a:lnTo>
                    <a:pt x="272298" y="342"/>
                  </a:lnTo>
                  <a:lnTo>
                    <a:pt x="273644" y="212"/>
                  </a:lnTo>
                  <a:lnTo>
                    <a:pt x="274991" y="107"/>
                  </a:lnTo>
                  <a:lnTo>
                    <a:pt x="276338" y="48"/>
                  </a:lnTo>
                  <a:lnTo>
                    <a:pt x="277684" y="10"/>
                  </a:lnTo>
                  <a:lnTo>
                    <a:pt x="279031" y="0"/>
                  </a:lnTo>
                  <a:lnTo>
                    <a:pt x="280378" y="28"/>
                  </a:lnTo>
                  <a:lnTo>
                    <a:pt x="281724" y="77"/>
                  </a:lnTo>
                  <a:lnTo>
                    <a:pt x="283071" y="155"/>
                  </a:lnTo>
                  <a:lnTo>
                    <a:pt x="284418" y="266"/>
                  </a:lnTo>
                  <a:lnTo>
                    <a:pt x="285764" y="396"/>
                  </a:lnTo>
                  <a:lnTo>
                    <a:pt x="287111" y="557"/>
                  </a:lnTo>
                  <a:lnTo>
                    <a:pt x="288458" y="747"/>
                  </a:lnTo>
                  <a:lnTo>
                    <a:pt x="289804" y="955"/>
                  </a:lnTo>
                  <a:lnTo>
                    <a:pt x="291151" y="1195"/>
                  </a:lnTo>
                  <a:lnTo>
                    <a:pt x="292497" y="1461"/>
                  </a:lnTo>
                  <a:lnTo>
                    <a:pt x="293844" y="1745"/>
                  </a:lnTo>
                  <a:lnTo>
                    <a:pt x="295191" y="2063"/>
                  </a:lnTo>
                  <a:lnTo>
                    <a:pt x="296537" y="2404"/>
                  </a:lnTo>
                  <a:lnTo>
                    <a:pt x="297884" y="2763"/>
                  </a:lnTo>
                  <a:lnTo>
                    <a:pt x="299231" y="3160"/>
                  </a:lnTo>
                  <a:lnTo>
                    <a:pt x="300577" y="3578"/>
                  </a:lnTo>
                  <a:lnTo>
                    <a:pt x="301924" y="4015"/>
                  </a:lnTo>
                  <a:lnTo>
                    <a:pt x="303271" y="4492"/>
                  </a:lnTo>
                  <a:lnTo>
                    <a:pt x="304617" y="4989"/>
                  </a:lnTo>
                  <a:lnTo>
                    <a:pt x="305964" y="5510"/>
                  </a:lnTo>
                  <a:lnTo>
                    <a:pt x="307311" y="6071"/>
                  </a:lnTo>
                  <a:lnTo>
                    <a:pt x="308657" y="6652"/>
                  </a:lnTo>
                  <a:lnTo>
                    <a:pt x="310004" y="7262"/>
                  </a:lnTo>
                  <a:lnTo>
                    <a:pt x="311351" y="7911"/>
                  </a:lnTo>
                  <a:lnTo>
                    <a:pt x="312697" y="8582"/>
                  </a:lnTo>
                  <a:lnTo>
                    <a:pt x="314044" y="9288"/>
                  </a:lnTo>
                  <a:lnTo>
                    <a:pt x="315391" y="10032"/>
                  </a:lnTo>
                  <a:lnTo>
                    <a:pt x="316737" y="10799"/>
                  </a:lnTo>
                  <a:lnTo>
                    <a:pt x="318084" y="11608"/>
                  </a:lnTo>
                  <a:lnTo>
                    <a:pt x="319431" y="12454"/>
                  </a:lnTo>
                  <a:lnTo>
                    <a:pt x="320777" y="13325"/>
                  </a:lnTo>
                  <a:lnTo>
                    <a:pt x="322124" y="14244"/>
                  </a:lnTo>
                  <a:lnTo>
                    <a:pt x="323471" y="15198"/>
                  </a:lnTo>
                  <a:lnTo>
                    <a:pt x="324817" y="16179"/>
                  </a:lnTo>
                  <a:lnTo>
                    <a:pt x="326164" y="17215"/>
                  </a:lnTo>
                  <a:lnTo>
                    <a:pt x="327510" y="18283"/>
                  </a:lnTo>
                  <a:lnTo>
                    <a:pt x="328857" y="19380"/>
                  </a:lnTo>
                  <a:lnTo>
                    <a:pt x="330204" y="20538"/>
                  </a:lnTo>
                  <a:lnTo>
                    <a:pt x="331550" y="21725"/>
                  </a:lnTo>
                  <a:lnTo>
                    <a:pt x="332897" y="22946"/>
                  </a:lnTo>
                  <a:lnTo>
                    <a:pt x="334244" y="24225"/>
                  </a:lnTo>
                  <a:lnTo>
                    <a:pt x="335590" y="25534"/>
                  </a:lnTo>
                  <a:lnTo>
                    <a:pt x="336937" y="26881"/>
                  </a:lnTo>
                  <a:lnTo>
                    <a:pt x="338284" y="28282"/>
                  </a:lnTo>
                  <a:lnTo>
                    <a:pt x="339630" y="29712"/>
                  </a:lnTo>
                  <a:lnTo>
                    <a:pt x="340977" y="31186"/>
                  </a:lnTo>
                  <a:lnTo>
                    <a:pt x="342324" y="32708"/>
                  </a:lnTo>
                  <a:lnTo>
                    <a:pt x="343670" y="34257"/>
                  </a:lnTo>
                  <a:lnTo>
                    <a:pt x="345017" y="35854"/>
                  </a:lnTo>
                  <a:lnTo>
                    <a:pt x="346364" y="37492"/>
                  </a:lnTo>
                  <a:lnTo>
                    <a:pt x="347710" y="39157"/>
                  </a:lnTo>
                  <a:lnTo>
                    <a:pt x="349057" y="40870"/>
                  </a:lnTo>
                  <a:lnTo>
                    <a:pt x="350404" y="42618"/>
                  </a:lnTo>
                  <a:lnTo>
                    <a:pt x="351750" y="44391"/>
                  </a:lnTo>
                  <a:lnTo>
                    <a:pt x="353097" y="46212"/>
                  </a:lnTo>
                  <a:lnTo>
                    <a:pt x="354444" y="48060"/>
                  </a:lnTo>
                  <a:lnTo>
                    <a:pt x="355790" y="49932"/>
                  </a:lnTo>
                  <a:lnTo>
                    <a:pt x="357137" y="51849"/>
                  </a:lnTo>
                  <a:lnTo>
                    <a:pt x="358484" y="53787"/>
                  </a:lnTo>
                  <a:lnTo>
                    <a:pt x="359830" y="55748"/>
                  </a:lnTo>
                  <a:lnTo>
                    <a:pt x="361177" y="57745"/>
                  </a:lnTo>
                  <a:lnTo>
                    <a:pt x="362523" y="59760"/>
                  </a:lnTo>
                  <a:lnTo>
                    <a:pt x="363870" y="61796"/>
                  </a:lnTo>
                  <a:lnTo>
                    <a:pt x="365217" y="63859"/>
                  </a:lnTo>
                  <a:lnTo>
                    <a:pt x="366563" y="65936"/>
                  </a:lnTo>
                  <a:lnTo>
                    <a:pt x="367910" y="68031"/>
                  </a:lnTo>
                  <a:lnTo>
                    <a:pt x="369257" y="70146"/>
                  </a:lnTo>
                  <a:lnTo>
                    <a:pt x="370603" y="72270"/>
                  </a:lnTo>
                  <a:lnTo>
                    <a:pt x="371950" y="74410"/>
                  </a:lnTo>
                  <a:lnTo>
                    <a:pt x="373297" y="76561"/>
                  </a:lnTo>
                  <a:lnTo>
                    <a:pt x="374643" y="78718"/>
                  </a:lnTo>
                  <a:lnTo>
                    <a:pt x="375990" y="80886"/>
                  </a:lnTo>
                  <a:lnTo>
                    <a:pt x="377337" y="83059"/>
                  </a:lnTo>
                  <a:lnTo>
                    <a:pt x="378683" y="85236"/>
                  </a:lnTo>
                  <a:lnTo>
                    <a:pt x="380030" y="87417"/>
                  </a:lnTo>
                  <a:lnTo>
                    <a:pt x="381377" y="89599"/>
                  </a:lnTo>
                  <a:lnTo>
                    <a:pt x="382723" y="91783"/>
                  </a:lnTo>
                  <a:lnTo>
                    <a:pt x="384070" y="93965"/>
                  </a:lnTo>
                  <a:lnTo>
                    <a:pt x="385417" y="96146"/>
                  </a:lnTo>
                  <a:lnTo>
                    <a:pt x="386763" y="98325"/>
                  </a:lnTo>
                  <a:lnTo>
                    <a:pt x="388110" y="100499"/>
                  </a:lnTo>
                  <a:lnTo>
                    <a:pt x="389457" y="102670"/>
                  </a:lnTo>
                  <a:lnTo>
                    <a:pt x="390803" y="104836"/>
                  </a:lnTo>
                  <a:lnTo>
                    <a:pt x="392150" y="106995"/>
                  </a:lnTo>
                  <a:lnTo>
                    <a:pt x="393497" y="109150"/>
                  </a:lnTo>
                  <a:lnTo>
                    <a:pt x="394843" y="111299"/>
                  </a:lnTo>
                  <a:lnTo>
                    <a:pt x="396190" y="113440"/>
                  </a:lnTo>
                  <a:lnTo>
                    <a:pt x="397536" y="115577"/>
                  </a:lnTo>
                  <a:lnTo>
                    <a:pt x="398883" y="117707"/>
                  </a:lnTo>
                  <a:lnTo>
                    <a:pt x="400230" y="119830"/>
                  </a:lnTo>
                  <a:lnTo>
                    <a:pt x="401576" y="121950"/>
                  </a:lnTo>
                  <a:lnTo>
                    <a:pt x="402923" y="124063"/>
                  </a:lnTo>
                  <a:lnTo>
                    <a:pt x="404270" y="126173"/>
                  </a:lnTo>
                  <a:lnTo>
                    <a:pt x="405616" y="128279"/>
                  </a:lnTo>
                  <a:lnTo>
                    <a:pt x="406963" y="130382"/>
                  </a:lnTo>
                  <a:lnTo>
                    <a:pt x="408310" y="132484"/>
                  </a:lnTo>
                  <a:lnTo>
                    <a:pt x="409656" y="134586"/>
                  </a:lnTo>
                  <a:lnTo>
                    <a:pt x="411003" y="136688"/>
                  </a:lnTo>
                  <a:lnTo>
                    <a:pt x="412350" y="138793"/>
                  </a:lnTo>
                  <a:lnTo>
                    <a:pt x="413696" y="140900"/>
                  </a:lnTo>
                  <a:lnTo>
                    <a:pt x="415043" y="143015"/>
                  </a:lnTo>
                  <a:lnTo>
                    <a:pt x="416390" y="145135"/>
                  </a:lnTo>
                  <a:lnTo>
                    <a:pt x="417736" y="147262"/>
                  </a:lnTo>
                  <a:lnTo>
                    <a:pt x="419083" y="149403"/>
                  </a:lnTo>
                  <a:lnTo>
                    <a:pt x="420430" y="151553"/>
                  </a:lnTo>
                  <a:lnTo>
                    <a:pt x="421776" y="153717"/>
                  </a:lnTo>
                  <a:lnTo>
                    <a:pt x="423123" y="155901"/>
                  </a:lnTo>
                  <a:lnTo>
                    <a:pt x="424470" y="158097"/>
                  </a:lnTo>
                  <a:lnTo>
                    <a:pt x="425816" y="160315"/>
                  </a:lnTo>
                  <a:lnTo>
                    <a:pt x="427163" y="162559"/>
                  </a:lnTo>
                  <a:lnTo>
                    <a:pt x="428510" y="164819"/>
                  </a:lnTo>
                  <a:lnTo>
                    <a:pt x="429856" y="167110"/>
                  </a:lnTo>
                  <a:lnTo>
                    <a:pt x="431203" y="169430"/>
                  </a:lnTo>
                  <a:lnTo>
                    <a:pt x="432549" y="171771"/>
                  </a:lnTo>
                  <a:lnTo>
                    <a:pt x="433896" y="174154"/>
                  </a:lnTo>
                  <a:lnTo>
                    <a:pt x="435243" y="176567"/>
                  </a:lnTo>
                  <a:lnTo>
                    <a:pt x="436589" y="179006"/>
                  </a:lnTo>
                  <a:lnTo>
                    <a:pt x="437936" y="181497"/>
                  </a:lnTo>
                  <a:lnTo>
                    <a:pt x="439283" y="184019"/>
                  </a:lnTo>
                  <a:lnTo>
                    <a:pt x="440629" y="186570"/>
                  </a:lnTo>
                  <a:lnTo>
                    <a:pt x="441976" y="189184"/>
                  </a:lnTo>
                  <a:lnTo>
                    <a:pt x="443323" y="191829"/>
                  </a:lnTo>
                  <a:lnTo>
                    <a:pt x="444669" y="194511"/>
                  </a:lnTo>
                  <a:lnTo>
                    <a:pt x="446016" y="197255"/>
                  </a:lnTo>
                  <a:lnTo>
                    <a:pt x="447363" y="200033"/>
                  </a:lnTo>
                  <a:lnTo>
                    <a:pt x="448709" y="202855"/>
                  </a:lnTo>
                  <a:lnTo>
                    <a:pt x="450056" y="205739"/>
                  </a:lnTo>
                  <a:lnTo>
                    <a:pt x="451403" y="208657"/>
                  </a:lnTo>
                  <a:lnTo>
                    <a:pt x="452749" y="211627"/>
                  </a:lnTo>
                  <a:lnTo>
                    <a:pt x="454096" y="214654"/>
                  </a:lnTo>
                  <a:lnTo>
                    <a:pt x="455443" y="217717"/>
                  </a:lnTo>
                  <a:lnTo>
                    <a:pt x="456789" y="220836"/>
                  </a:lnTo>
                  <a:lnTo>
                    <a:pt x="458136" y="224008"/>
                  </a:lnTo>
                  <a:lnTo>
                    <a:pt x="459483" y="227214"/>
                  </a:lnTo>
                  <a:lnTo>
                    <a:pt x="460829" y="230482"/>
                  </a:lnTo>
                  <a:lnTo>
                    <a:pt x="462176" y="233795"/>
                  </a:lnTo>
                  <a:lnTo>
                    <a:pt x="463523" y="237140"/>
                  </a:lnTo>
                  <a:lnTo>
                    <a:pt x="464869" y="240549"/>
                  </a:lnTo>
                  <a:lnTo>
                    <a:pt x="466216" y="243995"/>
                  </a:lnTo>
                  <a:lnTo>
                    <a:pt x="467562" y="247472"/>
                  </a:lnTo>
                  <a:lnTo>
                    <a:pt x="468909" y="251011"/>
                  </a:lnTo>
                  <a:lnTo>
                    <a:pt x="470256" y="254579"/>
                  </a:lnTo>
                  <a:lnTo>
                    <a:pt x="471602" y="258177"/>
                  </a:lnTo>
                  <a:lnTo>
                    <a:pt x="472949" y="261827"/>
                  </a:lnTo>
                  <a:lnTo>
                    <a:pt x="474296" y="265501"/>
                  </a:lnTo>
                  <a:lnTo>
                    <a:pt x="475642" y="269205"/>
                  </a:lnTo>
                  <a:lnTo>
                    <a:pt x="476989" y="272947"/>
                  </a:lnTo>
                  <a:lnTo>
                    <a:pt x="478336" y="276709"/>
                  </a:lnTo>
                  <a:lnTo>
                    <a:pt x="479682" y="280496"/>
                  </a:lnTo>
                  <a:lnTo>
                    <a:pt x="481029" y="284310"/>
                  </a:lnTo>
                  <a:lnTo>
                    <a:pt x="482376" y="288137"/>
                  </a:lnTo>
                  <a:lnTo>
                    <a:pt x="483722" y="291984"/>
                  </a:lnTo>
                  <a:lnTo>
                    <a:pt x="485069" y="295845"/>
                  </a:lnTo>
                  <a:lnTo>
                    <a:pt x="486416" y="299715"/>
                  </a:lnTo>
                  <a:lnTo>
                    <a:pt x="487762" y="303594"/>
                  </a:lnTo>
                  <a:lnTo>
                    <a:pt x="489109" y="307478"/>
                  </a:lnTo>
                  <a:lnTo>
                    <a:pt x="490456" y="311364"/>
                  </a:lnTo>
                  <a:lnTo>
                    <a:pt x="491802" y="315248"/>
                  </a:lnTo>
                  <a:lnTo>
                    <a:pt x="493149" y="319128"/>
                  </a:lnTo>
                  <a:lnTo>
                    <a:pt x="494496" y="323004"/>
                  </a:lnTo>
                  <a:lnTo>
                    <a:pt x="495842" y="326864"/>
                  </a:lnTo>
                  <a:lnTo>
                    <a:pt x="497189" y="330713"/>
                  </a:lnTo>
                  <a:lnTo>
                    <a:pt x="498536" y="334551"/>
                  </a:lnTo>
                  <a:lnTo>
                    <a:pt x="499882" y="338359"/>
                  </a:lnTo>
                  <a:lnTo>
                    <a:pt x="501229" y="342151"/>
                  </a:lnTo>
                  <a:lnTo>
                    <a:pt x="502575" y="345922"/>
                  </a:lnTo>
                  <a:lnTo>
                    <a:pt x="503922" y="349654"/>
                  </a:lnTo>
                  <a:lnTo>
                    <a:pt x="505269" y="353363"/>
                  </a:lnTo>
                  <a:lnTo>
                    <a:pt x="506615" y="357040"/>
                  </a:lnTo>
                  <a:lnTo>
                    <a:pt x="507962" y="360671"/>
                  </a:lnTo>
                  <a:lnTo>
                    <a:pt x="509309" y="364274"/>
                  </a:lnTo>
                  <a:lnTo>
                    <a:pt x="510655" y="367832"/>
                  </a:lnTo>
                  <a:lnTo>
                    <a:pt x="512002" y="371339"/>
                  </a:lnTo>
                  <a:lnTo>
                    <a:pt x="513349" y="374814"/>
                  </a:lnTo>
                  <a:lnTo>
                    <a:pt x="514695" y="378230"/>
                  </a:lnTo>
                  <a:lnTo>
                    <a:pt x="516042" y="381594"/>
                  </a:lnTo>
                  <a:lnTo>
                    <a:pt x="517389" y="384921"/>
                  </a:lnTo>
                  <a:lnTo>
                    <a:pt x="518735" y="388176"/>
                  </a:lnTo>
                  <a:lnTo>
                    <a:pt x="520082" y="391380"/>
                  </a:lnTo>
                  <a:lnTo>
                    <a:pt x="521429" y="394543"/>
                  </a:lnTo>
                  <a:lnTo>
                    <a:pt x="522775" y="397620"/>
                  </a:lnTo>
                  <a:lnTo>
                    <a:pt x="524122" y="400649"/>
                  </a:lnTo>
                  <a:lnTo>
                    <a:pt x="525469" y="403633"/>
                  </a:lnTo>
                  <a:lnTo>
                    <a:pt x="526815" y="406523"/>
                  </a:lnTo>
                  <a:lnTo>
                    <a:pt x="528162" y="409367"/>
                  </a:lnTo>
                  <a:lnTo>
                    <a:pt x="529509" y="412155"/>
                  </a:lnTo>
                  <a:lnTo>
                    <a:pt x="530855" y="414853"/>
                  </a:lnTo>
                  <a:lnTo>
                    <a:pt x="532202" y="417504"/>
                  </a:lnTo>
                  <a:lnTo>
                    <a:pt x="533549" y="420091"/>
                  </a:lnTo>
                  <a:lnTo>
                    <a:pt x="534895" y="422592"/>
                  </a:lnTo>
                  <a:lnTo>
                    <a:pt x="536242" y="425046"/>
                  </a:lnTo>
                  <a:lnTo>
                    <a:pt x="537588" y="427426"/>
                  </a:lnTo>
                  <a:lnTo>
                    <a:pt x="538935" y="429729"/>
                  </a:lnTo>
                  <a:lnTo>
                    <a:pt x="540282" y="431984"/>
                  </a:lnTo>
                  <a:lnTo>
                    <a:pt x="541628" y="434158"/>
                  </a:lnTo>
                  <a:lnTo>
                    <a:pt x="542975" y="436262"/>
                  </a:lnTo>
                  <a:lnTo>
                    <a:pt x="543519" y="437093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2" name="pl2892"/>
            <p:cNvSpPr/>
            <p:nvPr/>
          </p:nvSpPr>
          <p:spPr>
            <a:xfrm>
              <a:off x="7060580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3" name="pl2893"/>
            <p:cNvSpPr/>
            <p:nvPr/>
          </p:nvSpPr>
          <p:spPr>
            <a:xfrm>
              <a:off x="7071064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4" name="pl2894"/>
            <p:cNvSpPr/>
            <p:nvPr/>
          </p:nvSpPr>
          <p:spPr>
            <a:xfrm>
              <a:off x="7098324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5" name="pl2895"/>
            <p:cNvSpPr/>
            <p:nvPr/>
          </p:nvSpPr>
          <p:spPr>
            <a:xfrm>
              <a:off x="7117196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6" name="pl2896"/>
            <p:cNvSpPr/>
            <p:nvPr/>
          </p:nvSpPr>
          <p:spPr>
            <a:xfrm>
              <a:off x="7123487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7" name="pl2897"/>
            <p:cNvSpPr/>
            <p:nvPr/>
          </p:nvSpPr>
          <p:spPr>
            <a:xfrm>
              <a:off x="7125584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8" name="pl2898"/>
            <p:cNvSpPr/>
            <p:nvPr/>
          </p:nvSpPr>
          <p:spPr>
            <a:xfrm>
              <a:off x="712768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9" name="pl2899"/>
            <p:cNvSpPr/>
            <p:nvPr/>
          </p:nvSpPr>
          <p:spPr>
            <a:xfrm>
              <a:off x="7133972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0" name="pl2900"/>
            <p:cNvSpPr/>
            <p:nvPr/>
          </p:nvSpPr>
          <p:spPr>
            <a:xfrm>
              <a:off x="7142359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1" name="pl2901"/>
            <p:cNvSpPr/>
            <p:nvPr/>
          </p:nvSpPr>
          <p:spPr>
            <a:xfrm>
              <a:off x="7142359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2" name="pl2902"/>
            <p:cNvSpPr/>
            <p:nvPr/>
          </p:nvSpPr>
          <p:spPr>
            <a:xfrm>
              <a:off x="715494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3" name="pl2903"/>
            <p:cNvSpPr/>
            <p:nvPr/>
          </p:nvSpPr>
          <p:spPr>
            <a:xfrm>
              <a:off x="7180104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4" name="pl2904"/>
            <p:cNvSpPr/>
            <p:nvPr/>
          </p:nvSpPr>
          <p:spPr>
            <a:xfrm>
              <a:off x="718849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5" name="pl2905"/>
            <p:cNvSpPr/>
            <p:nvPr/>
          </p:nvSpPr>
          <p:spPr>
            <a:xfrm>
              <a:off x="7190588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6" name="pl2906"/>
            <p:cNvSpPr/>
            <p:nvPr/>
          </p:nvSpPr>
          <p:spPr>
            <a:xfrm>
              <a:off x="7201073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7" name="pl2907"/>
            <p:cNvSpPr/>
            <p:nvPr/>
          </p:nvSpPr>
          <p:spPr>
            <a:xfrm>
              <a:off x="7213654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8" name="pl2908"/>
            <p:cNvSpPr/>
            <p:nvPr/>
          </p:nvSpPr>
          <p:spPr>
            <a:xfrm>
              <a:off x="7222042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9" name="pl2909"/>
            <p:cNvSpPr/>
            <p:nvPr/>
          </p:nvSpPr>
          <p:spPr>
            <a:xfrm>
              <a:off x="7222042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0" name="pl2910"/>
            <p:cNvSpPr/>
            <p:nvPr/>
          </p:nvSpPr>
          <p:spPr>
            <a:xfrm>
              <a:off x="7224139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1" name="pl2911"/>
            <p:cNvSpPr/>
            <p:nvPr/>
          </p:nvSpPr>
          <p:spPr>
            <a:xfrm>
              <a:off x="7228333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2" name="pl2912"/>
            <p:cNvSpPr/>
            <p:nvPr/>
          </p:nvSpPr>
          <p:spPr>
            <a:xfrm>
              <a:off x="7232527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3" name="pl2913"/>
            <p:cNvSpPr/>
            <p:nvPr/>
          </p:nvSpPr>
          <p:spPr>
            <a:xfrm>
              <a:off x="7245108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4" name="pl2914"/>
            <p:cNvSpPr/>
            <p:nvPr/>
          </p:nvSpPr>
          <p:spPr>
            <a:xfrm>
              <a:off x="7261883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5" name="pl2915"/>
            <p:cNvSpPr/>
            <p:nvPr/>
          </p:nvSpPr>
          <p:spPr>
            <a:xfrm>
              <a:off x="7263980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6" name="pl2916"/>
            <p:cNvSpPr/>
            <p:nvPr/>
          </p:nvSpPr>
          <p:spPr>
            <a:xfrm>
              <a:off x="7268174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7" name="pl2917"/>
            <p:cNvSpPr/>
            <p:nvPr/>
          </p:nvSpPr>
          <p:spPr>
            <a:xfrm>
              <a:off x="7268174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8" name="pl2918"/>
            <p:cNvSpPr/>
            <p:nvPr/>
          </p:nvSpPr>
          <p:spPr>
            <a:xfrm>
              <a:off x="7287046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9" name="pl2919"/>
            <p:cNvSpPr/>
            <p:nvPr/>
          </p:nvSpPr>
          <p:spPr>
            <a:xfrm>
              <a:off x="7299628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0" name="pl2920"/>
            <p:cNvSpPr/>
            <p:nvPr/>
          </p:nvSpPr>
          <p:spPr>
            <a:xfrm>
              <a:off x="7303822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1" name="pl2921"/>
            <p:cNvSpPr/>
            <p:nvPr/>
          </p:nvSpPr>
          <p:spPr>
            <a:xfrm>
              <a:off x="7308015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2" name="pl2922"/>
            <p:cNvSpPr/>
            <p:nvPr/>
          </p:nvSpPr>
          <p:spPr>
            <a:xfrm>
              <a:off x="7314306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3" name="pl2923"/>
            <p:cNvSpPr/>
            <p:nvPr/>
          </p:nvSpPr>
          <p:spPr>
            <a:xfrm>
              <a:off x="7320597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4" name="pl2924"/>
            <p:cNvSpPr/>
            <p:nvPr/>
          </p:nvSpPr>
          <p:spPr>
            <a:xfrm>
              <a:off x="7322694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5" name="pl2925"/>
            <p:cNvSpPr/>
            <p:nvPr/>
          </p:nvSpPr>
          <p:spPr>
            <a:xfrm>
              <a:off x="733108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6" name="pl2926"/>
            <p:cNvSpPr/>
            <p:nvPr/>
          </p:nvSpPr>
          <p:spPr>
            <a:xfrm>
              <a:off x="7341566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7" name="pl2927"/>
            <p:cNvSpPr/>
            <p:nvPr/>
          </p:nvSpPr>
          <p:spPr>
            <a:xfrm>
              <a:off x="7345760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8" name="pl2928"/>
            <p:cNvSpPr/>
            <p:nvPr/>
          </p:nvSpPr>
          <p:spPr>
            <a:xfrm>
              <a:off x="7360438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9" name="pl2929"/>
            <p:cNvSpPr/>
            <p:nvPr/>
          </p:nvSpPr>
          <p:spPr>
            <a:xfrm>
              <a:off x="7373020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0" name="pl2930"/>
            <p:cNvSpPr/>
            <p:nvPr/>
          </p:nvSpPr>
          <p:spPr>
            <a:xfrm>
              <a:off x="7377213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1" name="pl2931"/>
            <p:cNvSpPr/>
            <p:nvPr/>
          </p:nvSpPr>
          <p:spPr>
            <a:xfrm>
              <a:off x="7387698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2" name="pl2932"/>
            <p:cNvSpPr/>
            <p:nvPr/>
          </p:nvSpPr>
          <p:spPr>
            <a:xfrm>
              <a:off x="7408667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3" name="pl2933"/>
            <p:cNvSpPr/>
            <p:nvPr/>
          </p:nvSpPr>
          <p:spPr>
            <a:xfrm>
              <a:off x="7414958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4" name="pl2934"/>
            <p:cNvSpPr/>
            <p:nvPr/>
          </p:nvSpPr>
          <p:spPr>
            <a:xfrm>
              <a:off x="7427539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5" name="pl2935"/>
            <p:cNvSpPr/>
            <p:nvPr/>
          </p:nvSpPr>
          <p:spPr>
            <a:xfrm>
              <a:off x="7429636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6" name="pl2936"/>
            <p:cNvSpPr/>
            <p:nvPr/>
          </p:nvSpPr>
          <p:spPr>
            <a:xfrm>
              <a:off x="7442218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7" name="pl2937"/>
            <p:cNvSpPr/>
            <p:nvPr/>
          </p:nvSpPr>
          <p:spPr>
            <a:xfrm>
              <a:off x="7452702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8" name="pl2938"/>
            <p:cNvSpPr/>
            <p:nvPr/>
          </p:nvSpPr>
          <p:spPr>
            <a:xfrm>
              <a:off x="7471574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9" name="tx2939"/>
            <p:cNvSpPr/>
            <p:nvPr/>
          </p:nvSpPr>
          <p:spPr>
            <a:xfrm>
              <a:off x="6977033" y="5453140"/>
              <a:ext cx="548732" cy="957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meanLitT</a:t>
              </a:r>
            </a:p>
          </p:txBody>
        </p:sp>
        <p:sp>
          <p:nvSpPr>
            <p:cNvPr id="2940" name="pl2940"/>
            <p:cNvSpPr/>
            <p:nvPr/>
          </p:nvSpPr>
          <p:spPr>
            <a:xfrm>
              <a:off x="6979639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1" name="pl2941"/>
            <p:cNvSpPr/>
            <p:nvPr/>
          </p:nvSpPr>
          <p:spPr>
            <a:xfrm>
              <a:off x="7002337" y="6499021"/>
              <a:ext cx="462176" cy="0"/>
            </a:xfrm>
            <a:custGeom>
              <a:avLst/>
              <a:gdLst/>
              <a:ahLst/>
              <a:cxnLst/>
              <a:rect l="0" t="0" r="0" b="0"/>
              <a:pathLst>
                <a:path w="462176">
                  <a:moveTo>
                    <a:pt x="0" y="0"/>
                  </a:moveTo>
                  <a:lnTo>
                    <a:pt x="462176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2" name="pl2942"/>
            <p:cNvSpPr/>
            <p:nvPr/>
          </p:nvSpPr>
          <p:spPr>
            <a:xfrm>
              <a:off x="7002337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3" name="pl2943"/>
            <p:cNvSpPr/>
            <p:nvPr/>
          </p:nvSpPr>
          <p:spPr>
            <a:xfrm>
              <a:off x="7079366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4" name="pl2944"/>
            <p:cNvSpPr/>
            <p:nvPr/>
          </p:nvSpPr>
          <p:spPr>
            <a:xfrm>
              <a:off x="7156396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5" name="pl2945"/>
            <p:cNvSpPr/>
            <p:nvPr/>
          </p:nvSpPr>
          <p:spPr>
            <a:xfrm>
              <a:off x="7233425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6" name="pl2946"/>
            <p:cNvSpPr/>
            <p:nvPr/>
          </p:nvSpPr>
          <p:spPr>
            <a:xfrm>
              <a:off x="7310455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7" name="pl2947"/>
            <p:cNvSpPr/>
            <p:nvPr/>
          </p:nvSpPr>
          <p:spPr>
            <a:xfrm>
              <a:off x="7387484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8" name="pl2948"/>
            <p:cNvSpPr/>
            <p:nvPr/>
          </p:nvSpPr>
          <p:spPr>
            <a:xfrm>
              <a:off x="7464513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9" name="tx2949"/>
            <p:cNvSpPr/>
            <p:nvPr/>
          </p:nvSpPr>
          <p:spPr>
            <a:xfrm>
              <a:off x="6974367" y="6644283"/>
              <a:ext cx="55940" cy="72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950" name="tx2950"/>
            <p:cNvSpPr/>
            <p:nvPr/>
          </p:nvSpPr>
          <p:spPr>
            <a:xfrm>
              <a:off x="7128426" y="6642760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2951" name="tx2951"/>
            <p:cNvSpPr/>
            <p:nvPr/>
          </p:nvSpPr>
          <p:spPr>
            <a:xfrm>
              <a:off x="7282485" y="6642760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2952" name="pt2952"/>
            <p:cNvSpPr/>
            <p:nvPr/>
          </p:nvSpPr>
          <p:spPr>
            <a:xfrm>
              <a:off x="7067006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3" name="pt2953"/>
            <p:cNvSpPr/>
            <p:nvPr/>
          </p:nvSpPr>
          <p:spPr>
            <a:xfrm>
              <a:off x="6977138" y="5970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4" name="pt2954"/>
            <p:cNvSpPr/>
            <p:nvPr/>
          </p:nvSpPr>
          <p:spPr>
            <a:xfrm>
              <a:off x="7149170" y="60700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5" name="pt2955"/>
            <p:cNvSpPr/>
            <p:nvPr/>
          </p:nvSpPr>
          <p:spPr>
            <a:xfrm>
              <a:off x="7133764" y="63240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6" name="pt2956"/>
            <p:cNvSpPr/>
            <p:nvPr/>
          </p:nvSpPr>
          <p:spPr>
            <a:xfrm>
              <a:off x="7123494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7" name="pt2957"/>
            <p:cNvSpPr/>
            <p:nvPr/>
          </p:nvSpPr>
          <p:spPr>
            <a:xfrm>
              <a:off x="7164576" y="60779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8" name="pt2958"/>
            <p:cNvSpPr/>
            <p:nvPr/>
          </p:nvSpPr>
          <p:spPr>
            <a:xfrm>
              <a:off x="7187685" y="61490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9" name="pt2959"/>
            <p:cNvSpPr/>
            <p:nvPr/>
          </p:nvSpPr>
          <p:spPr>
            <a:xfrm>
              <a:off x="7359717" y="60891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0" name="pt2960"/>
            <p:cNvSpPr/>
            <p:nvPr/>
          </p:nvSpPr>
          <p:spPr>
            <a:xfrm>
              <a:off x="7403367" y="62043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1" name="pt2961"/>
            <p:cNvSpPr/>
            <p:nvPr/>
          </p:nvSpPr>
          <p:spPr>
            <a:xfrm>
              <a:off x="7321203" y="61700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2" name="pt2962"/>
            <p:cNvSpPr/>
            <p:nvPr/>
          </p:nvSpPr>
          <p:spPr>
            <a:xfrm>
              <a:off x="7226200" y="61582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3" name="pt2963"/>
            <p:cNvSpPr/>
            <p:nvPr/>
          </p:nvSpPr>
          <p:spPr>
            <a:xfrm>
              <a:off x="7411070" y="62023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4" name="pt2964"/>
            <p:cNvSpPr/>
            <p:nvPr/>
          </p:nvSpPr>
          <p:spPr>
            <a:xfrm>
              <a:off x="7480397" y="6124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5" name="pt2965"/>
            <p:cNvSpPr/>
            <p:nvPr/>
          </p:nvSpPr>
          <p:spPr>
            <a:xfrm>
              <a:off x="7254444" y="60391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6" name="pt2966"/>
            <p:cNvSpPr/>
            <p:nvPr/>
          </p:nvSpPr>
          <p:spPr>
            <a:xfrm>
              <a:off x="7174847" y="6147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7" name="pt2967"/>
            <p:cNvSpPr/>
            <p:nvPr/>
          </p:nvSpPr>
          <p:spPr>
            <a:xfrm>
              <a:off x="7231335" y="60424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8" name="pt2968"/>
            <p:cNvSpPr/>
            <p:nvPr/>
          </p:nvSpPr>
          <p:spPr>
            <a:xfrm>
              <a:off x="7298094" y="60082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9" name="pt2969"/>
            <p:cNvSpPr/>
            <p:nvPr/>
          </p:nvSpPr>
          <p:spPr>
            <a:xfrm>
              <a:off x="7426476" y="62602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0" name="pt2970"/>
            <p:cNvSpPr/>
            <p:nvPr/>
          </p:nvSpPr>
          <p:spPr>
            <a:xfrm>
              <a:off x="7377691" y="6108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1" name="pt2971"/>
            <p:cNvSpPr/>
            <p:nvPr/>
          </p:nvSpPr>
          <p:spPr>
            <a:xfrm>
              <a:off x="7326338" y="60727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2" name="pt2972"/>
            <p:cNvSpPr/>
            <p:nvPr/>
          </p:nvSpPr>
          <p:spPr>
            <a:xfrm>
              <a:off x="7444450" y="631087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3" name="pt2973"/>
            <p:cNvSpPr/>
            <p:nvPr/>
          </p:nvSpPr>
          <p:spPr>
            <a:xfrm>
              <a:off x="7280120" y="61562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4" name="pt2974"/>
            <p:cNvSpPr/>
            <p:nvPr/>
          </p:nvSpPr>
          <p:spPr>
            <a:xfrm>
              <a:off x="7295526" y="604049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5" name="pt2975"/>
            <p:cNvSpPr/>
            <p:nvPr/>
          </p:nvSpPr>
          <p:spPr>
            <a:xfrm>
              <a:off x="7287823" y="60483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6" name="pt2976"/>
            <p:cNvSpPr/>
            <p:nvPr/>
          </p:nvSpPr>
          <p:spPr>
            <a:xfrm>
              <a:off x="7364853" y="6116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7" name="pt2977"/>
            <p:cNvSpPr/>
            <p:nvPr/>
          </p:nvSpPr>
          <p:spPr>
            <a:xfrm>
              <a:off x="7429044" y="61746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8" name="pt2978"/>
            <p:cNvSpPr/>
            <p:nvPr/>
          </p:nvSpPr>
          <p:spPr>
            <a:xfrm>
              <a:off x="7274985" y="6012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9" name="pt2979"/>
            <p:cNvSpPr/>
            <p:nvPr/>
          </p:nvSpPr>
          <p:spPr>
            <a:xfrm>
              <a:off x="7269850" y="617930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0" name="pt2980"/>
            <p:cNvSpPr/>
            <p:nvPr/>
          </p:nvSpPr>
          <p:spPr>
            <a:xfrm>
              <a:off x="7231335" y="60911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1" name="pt2981"/>
            <p:cNvSpPr/>
            <p:nvPr/>
          </p:nvSpPr>
          <p:spPr>
            <a:xfrm>
              <a:off x="7223632" y="6029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2" name="pt2982"/>
            <p:cNvSpPr/>
            <p:nvPr/>
          </p:nvSpPr>
          <p:spPr>
            <a:xfrm>
              <a:off x="7077276" y="63588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3" name="pt2983"/>
            <p:cNvSpPr/>
            <p:nvPr/>
          </p:nvSpPr>
          <p:spPr>
            <a:xfrm>
              <a:off x="7059303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4" name="pt2984"/>
            <p:cNvSpPr/>
            <p:nvPr/>
          </p:nvSpPr>
          <p:spPr>
            <a:xfrm>
              <a:off x="7046464" y="64299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5" name="pt2985"/>
            <p:cNvSpPr/>
            <p:nvPr/>
          </p:nvSpPr>
          <p:spPr>
            <a:xfrm>
              <a:off x="6989976" y="645560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6" name="pt2986"/>
            <p:cNvSpPr/>
            <p:nvPr/>
          </p:nvSpPr>
          <p:spPr>
            <a:xfrm>
              <a:off x="7092682" y="616548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7" name="pt2987"/>
            <p:cNvSpPr/>
            <p:nvPr/>
          </p:nvSpPr>
          <p:spPr>
            <a:xfrm>
              <a:off x="7023356" y="61536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8" name="pt2988"/>
            <p:cNvSpPr/>
            <p:nvPr/>
          </p:nvSpPr>
          <p:spPr>
            <a:xfrm>
              <a:off x="7203091" y="61010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9" name="pt2989"/>
            <p:cNvSpPr/>
            <p:nvPr/>
          </p:nvSpPr>
          <p:spPr>
            <a:xfrm>
              <a:off x="7136332" y="605365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0" name="pt2990"/>
            <p:cNvSpPr/>
            <p:nvPr/>
          </p:nvSpPr>
          <p:spPr>
            <a:xfrm>
              <a:off x="7056735" y="6255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1" name="pt2991"/>
            <p:cNvSpPr/>
            <p:nvPr/>
          </p:nvSpPr>
          <p:spPr>
            <a:xfrm>
              <a:off x="7054167" y="62089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2" name="pt2992"/>
            <p:cNvSpPr/>
            <p:nvPr/>
          </p:nvSpPr>
          <p:spPr>
            <a:xfrm>
              <a:off x="7077276" y="61885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3" name="pt2993"/>
            <p:cNvSpPr/>
            <p:nvPr/>
          </p:nvSpPr>
          <p:spPr>
            <a:xfrm>
              <a:off x="7174847" y="63187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4" name="pt2994"/>
            <p:cNvSpPr/>
            <p:nvPr/>
          </p:nvSpPr>
          <p:spPr>
            <a:xfrm>
              <a:off x="7177414" y="62135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5" name="pt2995"/>
            <p:cNvSpPr/>
            <p:nvPr/>
          </p:nvSpPr>
          <p:spPr>
            <a:xfrm>
              <a:off x="7182550" y="64042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6" name="pt2996"/>
            <p:cNvSpPr/>
            <p:nvPr/>
          </p:nvSpPr>
          <p:spPr>
            <a:xfrm>
              <a:off x="7457288" y="62168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7" name="pt2997"/>
            <p:cNvSpPr/>
            <p:nvPr/>
          </p:nvSpPr>
          <p:spPr>
            <a:xfrm>
              <a:off x="7308364" y="61016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8" name="pt2998"/>
            <p:cNvSpPr/>
            <p:nvPr/>
          </p:nvSpPr>
          <p:spPr>
            <a:xfrm>
              <a:off x="7344311" y="61233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9" name="pl2999"/>
            <p:cNvSpPr/>
            <p:nvPr/>
          </p:nvSpPr>
          <p:spPr>
            <a:xfrm>
              <a:off x="6999769" y="6118258"/>
              <a:ext cx="503258" cy="261578"/>
            </a:xfrm>
            <a:custGeom>
              <a:avLst/>
              <a:gdLst/>
              <a:ahLst/>
              <a:cxnLst/>
              <a:rect l="0" t="0" r="0" b="0"/>
              <a:pathLst>
                <a:path w="503258" h="261578">
                  <a:moveTo>
                    <a:pt x="0" y="261578"/>
                  </a:moveTo>
                  <a:lnTo>
                    <a:pt x="12838" y="246227"/>
                  </a:lnTo>
                  <a:lnTo>
                    <a:pt x="46217" y="207307"/>
                  </a:lnTo>
                  <a:lnTo>
                    <a:pt x="69326" y="180927"/>
                  </a:lnTo>
                  <a:lnTo>
                    <a:pt x="77029" y="172244"/>
                  </a:lnTo>
                  <a:lnTo>
                    <a:pt x="79597" y="169364"/>
                  </a:lnTo>
                  <a:lnTo>
                    <a:pt x="82164" y="166489"/>
                  </a:lnTo>
                  <a:lnTo>
                    <a:pt x="89867" y="157907"/>
                  </a:lnTo>
                  <a:lnTo>
                    <a:pt x="100138" y="146550"/>
                  </a:lnTo>
                  <a:lnTo>
                    <a:pt x="100138" y="146550"/>
                  </a:lnTo>
                  <a:lnTo>
                    <a:pt x="115544" y="129712"/>
                  </a:lnTo>
                  <a:lnTo>
                    <a:pt x="146355" y="97205"/>
                  </a:lnTo>
                  <a:lnTo>
                    <a:pt x="156626" y="87203"/>
                  </a:lnTo>
                  <a:lnTo>
                    <a:pt x="159194" y="84881"/>
                  </a:lnTo>
                  <a:lnTo>
                    <a:pt x="172032" y="72419"/>
                  </a:lnTo>
                  <a:lnTo>
                    <a:pt x="187438" y="56618"/>
                  </a:lnTo>
                  <a:lnTo>
                    <a:pt x="197708" y="46558"/>
                  </a:lnTo>
                  <a:lnTo>
                    <a:pt x="197708" y="46558"/>
                  </a:lnTo>
                  <a:lnTo>
                    <a:pt x="200276" y="44411"/>
                  </a:lnTo>
                  <a:lnTo>
                    <a:pt x="205411" y="41027"/>
                  </a:lnTo>
                  <a:lnTo>
                    <a:pt x="210546" y="37555"/>
                  </a:lnTo>
                  <a:lnTo>
                    <a:pt x="225952" y="28744"/>
                  </a:lnTo>
                  <a:lnTo>
                    <a:pt x="246494" y="19090"/>
                  </a:lnTo>
                  <a:lnTo>
                    <a:pt x="249061" y="18106"/>
                  </a:lnTo>
                  <a:lnTo>
                    <a:pt x="254196" y="16337"/>
                  </a:lnTo>
                  <a:lnTo>
                    <a:pt x="254196" y="16337"/>
                  </a:lnTo>
                  <a:lnTo>
                    <a:pt x="277305" y="8545"/>
                  </a:lnTo>
                  <a:lnTo>
                    <a:pt x="292711" y="2167"/>
                  </a:lnTo>
                  <a:lnTo>
                    <a:pt x="297846" y="2197"/>
                  </a:lnTo>
                  <a:lnTo>
                    <a:pt x="302982" y="0"/>
                  </a:lnTo>
                  <a:lnTo>
                    <a:pt x="310685" y="985"/>
                  </a:lnTo>
                  <a:lnTo>
                    <a:pt x="318388" y="656"/>
                  </a:lnTo>
                  <a:lnTo>
                    <a:pt x="320955" y="1088"/>
                  </a:lnTo>
                  <a:lnTo>
                    <a:pt x="331226" y="4264"/>
                  </a:lnTo>
                  <a:lnTo>
                    <a:pt x="344064" y="13672"/>
                  </a:lnTo>
                  <a:lnTo>
                    <a:pt x="349199" y="16451"/>
                  </a:lnTo>
                  <a:lnTo>
                    <a:pt x="367173" y="32435"/>
                  </a:lnTo>
                  <a:lnTo>
                    <a:pt x="382579" y="44515"/>
                  </a:lnTo>
                  <a:lnTo>
                    <a:pt x="387714" y="48322"/>
                  </a:lnTo>
                  <a:lnTo>
                    <a:pt x="400552" y="57666"/>
                  </a:lnTo>
                  <a:lnTo>
                    <a:pt x="426229" y="76425"/>
                  </a:lnTo>
                  <a:lnTo>
                    <a:pt x="433932" y="82191"/>
                  </a:lnTo>
                  <a:lnTo>
                    <a:pt x="449338" y="93973"/>
                  </a:lnTo>
                  <a:lnTo>
                    <a:pt x="451905" y="95968"/>
                  </a:lnTo>
                  <a:lnTo>
                    <a:pt x="467311" y="108108"/>
                  </a:lnTo>
                  <a:lnTo>
                    <a:pt x="480149" y="118397"/>
                  </a:lnTo>
                  <a:lnTo>
                    <a:pt x="503258" y="13703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0" name="pl3000"/>
            <p:cNvSpPr/>
            <p:nvPr/>
          </p:nvSpPr>
          <p:spPr>
            <a:xfrm>
              <a:off x="7523158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1" name="pl3001"/>
            <p:cNvSpPr/>
            <p:nvPr/>
          </p:nvSpPr>
          <p:spPr>
            <a:xfrm>
              <a:off x="7534737" y="1063828"/>
              <a:ext cx="493390" cy="0"/>
            </a:xfrm>
            <a:custGeom>
              <a:avLst/>
              <a:gdLst/>
              <a:ahLst/>
              <a:cxnLst/>
              <a:rect l="0" t="0" r="0" b="0"/>
              <a:pathLst>
                <a:path w="493390">
                  <a:moveTo>
                    <a:pt x="0" y="0"/>
                  </a:moveTo>
                  <a:lnTo>
                    <a:pt x="49339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2" name="pl3002"/>
            <p:cNvSpPr/>
            <p:nvPr/>
          </p:nvSpPr>
          <p:spPr>
            <a:xfrm>
              <a:off x="7534737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3" name="pl3003"/>
            <p:cNvSpPr/>
            <p:nvPr/>
          </p:nvSpPr>
          <p:spPr>
            <a:xfrm>
              <a:off x="7633415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4" name="pl3004"/>
            <p:cNvSpPr/>
            <p:nvPr/>
          </p:nvSpPr>
          <p:spPr>
            <a:xfrm>
              <a:off x="7732093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5" name="pl3005"/>
            <p:cNvSpPr/>
            <p:nvPr/>
          </p:nvSpPr>
          <p:spPr>
            <a:xfrm>
              <a:off x="7830771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6" name="pl3006"/>
            <p:cNvSpPr/>
            <p:nvPr/>
          </p:nvSpPr>
          <p:spPr>
            <a:xfrm>
              <a:off x="7929449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7" name="pl3007"/>
            <p:cNvSpPr/>
            <p:nvPr/>
          </p:nvSpPr>
          <p:spPr>
            <a:xfrm>
              <a:off x="8028128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8" name="tx3008"/>
            <p:cNvSpPr/>
            <p:nvPr/>
          </p:nvSpPr>
          <p:spPr>
            <a:xfrm>
              <a:off x="7478797" y="845464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3009" name="tx3009"/>
            <p:cNvSpPr/>
            <p:nvPr/>
          </p:nvSpPr>
          <p:spPr>
            <a:xfrm>
              <a:off x="7676153" y="845464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20</a:t>
              </a:r>
            </a:p>
          </p:txBody>
        </p:sp>
        <p:sp>
          <p:nvSpPr>
            <p:cNvPr id="3010" name="tx3010"/>
            <p:cNvSpPr/>
            <p:nvPr/>
          </p:nvSpPr>
          <p:spPr>
            <a:xfrm>
              <a:off x="7873509" y="845415"/>
              <a:ext cx="11188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30</a:t>
              </a:r>
            </a:p>
          </p:txBody>
        </p:sp>
        <p:sp>
          <p:nvSpPr>
            <p:cNvPr id="3011" name="pl3011"/>
            <p:cNvSpPr/>
            <p:nvPr/>
          </p:nvSpPr>
          <p:spPr>
            <a:xfrm>
              <a:off x="8066678" y="1082942"/>
              <a:ext cx="0" cy="507829"/>
            </a:xfrm>
            <a:custGeom>
              <a:avLst/>
              <a:gdLst/>
              <a:ahLst/>
              <a:cxnLst/>
              <a:rect l="0" t="0" r="0" b="0"/>
              <a:pathLst>
                <a:path h="507829">
                  <a:moveTo>
                    <a:pt x="0" y="50782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2" name="pl3012"/>
            <p:cNvSpPr/>
            <p:nvPr/>
          </p:nvSpPr>
          <p:spPr>
            <a:xfrm>
              <a:off x="8066678" y="159077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3" name="pl3013"/>
            <p:cNvSpPr/>
            <p:nvPr/>
          </p:nvSpPr>
          <p:spPr>
            <a:xfrm>
              <a:off x="8066678" y="148920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4" name="pl3014"/>
            <p:cNvSpPr/>
            <p:nvPr/>
          </p:nvSpPr>
          <p:spPr>
            <a:xfrm>
              <a:off x="8066678" y="1387640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5" name="pl3015"/>
            <p:cNvSpPr/>
            <p:nvPr/>
          </p:nvSpPr>
          <p:spPr>
            <a:xfrm>
              <a:off x="8066678" y="1286074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6" name="pl3016"/>
            <p:cNvSpPr/>
            <p:nvPr/>
          </p:nvSpPr>
          <p:spPr>
            <a:xfrm>
              <a:off x="8066678" y="118450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7" name="pl3017"/>
            <p:cNvSpPr/>
            <p:nvPr/>
          </p:nvSpPr>
          <p:spPr>
            <a:xfrm>
              <a:off x="8066678" y="108294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8" name="tx3018"/>
            <p:cNvSpPr/>
            <p:nvPr/>
          </p:nvSpPr>
          <p:spPr>
            <a:xfrm rot="-5400000">
              <a:off x="8191238" y="1554010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20</a:t>
              </a:r>
            </a:p>
          </p:txBody>
        </p:sp>
        <p:sp>
          <p:nvSpPr>
            <p:cNvPr id="3019" name="tx3019"/>
            <p:cNvSpPr/>
            <p:nvPr/>
          </p:nvSpPr>
          <p:spPr>
            <a:xfrm rot="-5400000">
              <a:off x="8191238" y="1350879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60</a:t>
              </a:r>
            </a:p>
          </p:txBody>
        </p:sp>
        <p:sp>
          <p:nvSpPr>
            <p:cNvPr id="3020" name="tx3020"/>
            <p:cNvSpPr/>
            <p:nvPr/>
          </p:nvSpPr>
          <p:spPr>
            <a:xfrm rot="-5400000">
              <a:off x="8163268" y="1046181"/>
              <a:ext cx="16782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120</a:t>
              </a:r>
            </a:p>
          </p:txBody>
        </p:sp>
        <p:sp>
          <p:nvSpPr>
            <p:cNvPr id="3021" name="tx3021"/>
            <p:cNvSpPr/>
            <p:nvPr/>
          </p:nvSpPr>
          <p:spPr>
            <a:xfrm>
              <a:off x="7709389" y="1307243"/>
              <a:ext cx="171057" cy="5485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59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59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-0.11</a:t>
              </a:r>
            </a:p>
          </p:txBody>
        </p:sp>
        <p:sp>
          <p:nvSpPr>
            <p:cNvPr id="3022" name="tx3022"/>
            <p:cNvSpPr/>
            <p:nvPr/>
          </p:nvSpPr>
          <p:spPr>
            <a:xfrm>
              <a:off x="7924814" y="1172532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3023" name="pl3023"/>
            <p:cNvSpPr/>
            <p:nvPr/>
          </p:nvSpPr>
          <p:spPr>
            <a:xfrm>
              <a:off x="7523158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4" name="tx3024"/>
            <p:cNvSpPr/>
            <p:nvPr/>
          </p:nvSpPr>
          <p:spPr>
            <a:xfrm>
              <a:off x="7614416" y="1819288"/>
              <a:ext cx="361003" cy="1157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4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4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-0.56</a:t>
              </a:r>
            </a:p>
          </p:txBody>
        </p:sp>
        <p:sp>
          <p:nvSpPr>
            <p:cNvPr id="3025" name="tx3025"/>
            <p:cNvSpPr/>
            <p:nvPr/>
          </p:nvSpPr>
          <p:spPr>
            <a:xfrm>
              <a:off x="7818632" y="1780739"/>
              <a:ext cx="278684" cy="727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***</a:t>
              </a:r>
            </a:p>
          </p:txBody>
        </p:sp>
        <p:sp>
          <p:nvSpPr>
            <p:cNvPr id="3026" name="pl3026"/>
            <p:cNvSpPr/>
            <p:nvPr/>
          </p:nvSpPr>
          <p:spPr>
            <a:xfrm>
              <a:off x="7523158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7" name="pl3027"/>
            <p:cNvSpPr/>
            <p:nvPr/>
          </p:nvSpPr>
          <p:spPr>
            <a:xfrm>
              <a:off x="8066678" y="2236477"/>
              <a:ext cx="0" cy="374170"/>
            </a:xfrm>
            <a:custGeom>
              <a:avLst/>
              <a:gdLst/>
              <a:ahLst/>
              <a:cxnLst/>
              <a:rect l="0" t="0" r="0" b="0"/>
              <a:pathLst>
                <a:path h="374170">
                  <a:moveTo>
                    <a:pt x="0" y="37417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8" name="pl3028"/>
            <p:cNvSpPr/>
            <p:nvPr/>
          </p:nvSpPr>
          <p:spPr>
            <a:xfrm>
              <a:off x="8066678" y="261064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9" name="pl3029"/>
            <p:cNvSpPr/>
            <p:nvPr/>
          </p:nvSpPr>
          <p:spPr>
            <a:xfrm>
              <a:off x="8066678" y="2517104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0" name="pl3030"/>
            <p:cNvSpPr/>
            <p:nvPr/>
          </p:nvSpPr>
          <p:spPr>
            <a:xfrm>
              <a:off x="8066678" y="242356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1" name="pl3031"/>
            <p:cNvSpPr/>
            <p:nvPr/>
          </p:nvSpPr>
          <p:spPr>
            <a:xfrm>
              <a:off x="8066678" y="2330019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2" name="pl3032"/>
            <p:cNvSpPr/>
            <p:nvPr/>
          </p:nvSpPr>
          <p:spPr>
            <a:xfrm>
              <a:off x="8066678" y="223647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3" name="tx3033"/>
            <p:cNvSpPr/>
            <p:nvPr/>
          </p:nvSpPr>
          <p:spPr>
            <a:xfrm rot="-5400000">
              <a:off x="8177265" y="2573885"/>
              <a:ext cx="139825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5.0</a:t>
              </a:r>
            </a:p>
          </p:txBody>
        </p:sp>
        <p:sp>
          <p:nvSpPr>
            <p:cNvPr id="3034" name="tx3034"/>
            <p:cNvSpPr/>
            <p:nvPr/>
          </p:nvSpPr>
          <p:spPr>
            <a:xfrm rot="-5400000">
              <a:off x="8177265" y="2293258"/>
              <a:ext cx="139825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6.5</a:t>
              </a:r>
            </a:p>
          </p:txBody>
        </p:sp>
        <p:sp>
          <p:nvSpPr>
            <p:cNvPr id="3035" name="tx3035"/>
            <p:cNvSpPr/>
            <p:nvPr/>
          </p:nvSpPr>
          <p:spPr>
            <a:xfrm>
              <a:off x="7700075" y="2385817"/>
              <a:ext cx="189686" cy="7123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6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6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0.15</a:t>
              </a:r>
            </a:p>
          </p:txBody>
        </p:sp>
        <p:sp>
          <p:nvSpPr>
            <p:cNvPr id="3036" name="tx3036"/>
            <p:cNvSpPr/>
            <p:nvPr/>
          </p:nvSpPr>
          <p:spPr>
            <a:xfrm>
              <a:off x="7918498" y="2259570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3037" name="pl3037"/>
            <p:cNvSpPr/>
            <p:nvPr/>
          </p:nvSpPr>
          <p:spPr>
            <a:xfrm>
              <a:off x="7523158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8" name="tx3038"/>
            <p:cNvSpPr/>
            <p:nvPr/>
          </p:nvSpPr>
          <p:spPr>
            <a:xfrm>
              <a:off x="7652449" y="2918839"/>
              <a:ext cx="284937" cy="9143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98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984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-0.38</a:t>
              </a:r>
            </a:p>
          </p:txBody>
        </p:sp>
        <p:sp>
          <p:nvSpPr>
            <p:cNvPr id="3039" name="tx3039"/>
            <p:cNvSpPr/>
            <p:nvPr/>
          </p:nvSpPr>
          <p:spPr>
            <a:xfrm>
              <a:off x="7865079" y="2867778"/>
              <a:ext cx="185789" cy="727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**</a:t>
              </a:r>
            </a:p>
          </p:txBody>
        </p:sp>
        <p:sp>
          <p:nvSpPr>
            <p:cNvPr id="3040" name="pl3040"/>
            <p:cNvSpPr/>
            <p:nvPr/>
          </p:nvSpPr>
          <p:spPr>
            <a:xfrm>
              <a:off x="7523158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1" name="pl3041"/>
            <p:cNvSpPr/>
            <p:nvPr/>
          </p:nvSpPr>
          <p:spPr>
            <a:xfrm>
              <a:off x="8066678" y="3288821"/>
              <a:ext cx="0" cy="475837"/>
            </a:xfrm>
            <a:custGeom>
              <a:avLst/>
              <a:gdLst/>
              <a:ahLst/>
              <a:cxnLst/>
              <a:rect l="0" t="0" r="0" b="0"/>
              <a:pathLst>
                <a:path h="475837">
                  <a:moveTo>
                    <a:pt x="0" y="475837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2" name="pl3042"/>
            <p:cNvSpPr/>
            <p:nvPr/>
          </p:nvSpPr>
          <p:spPr>
            <a:xfrm>
              <a:off x="8066678" y="376465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3" name="pl3043"/>
            <p:cNvSpPr/>
            <p:nvPr/>
          </p:nvSpPr>
          <p:spPr>
            <a:xfrm>
              <a:off x="8066678" y="368535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4" name="pl3044"/>
            <p:cNvSpPr/>
            <p:nvPr/>
          </p:nvSpPr>
          <p:spPr>
            <a:xfrm>
              <a:off x="8066678" y="360604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5" name="pl3045"/>
            <p:cNvSpPr/>
            <p:nvPr/>
          </p:nvSpPr>
          <p:spPr>
            <a:xfrm>
              <a:off x="8066678" y="3526739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6" name="pl3046"/>
            <p:cNvSpPr/>
            <p:nvPr/>
          </p:nvSpPr>
          <p:spPr>
            <a:xfrm>
              <a:off x="8066678" y="3447433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7" name="pl3047"/>
            <p:cNvSpPr/>
            <p:nvPr/>
          </p:nvSpPr>
          <p:spPr>
            <a:xfrm>
              <a:off x="8066678" y="336812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8" name="pl3048"/>
            <p:cNvSpPr/>
            <p:nvPr/>
          </p:nvSpPr>
          <p:spPr>
            <a:xfrm>
              <a:off x="8066678" y="3288821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9" name="tx3049"/>
            <p:cNvSpPr/>
            <p:nvPr/>
          </p:nvSpPr>
          <p:spPr>
            <a:xfrm rot="-5400000">
              <a:off x="8219208" y="3727897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3050" name="tx3050"/>
            <p:cNvSpPr/>
            <p:nvPr/>
          </p:nvSpPr>
          <p:spPr>
            <a:xfrm rot="-5400000">
              <a:off x="8163268" y="3489978"/>
              <a:ext cx="16782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150</a:t>
              </a:r>
            </a:p>
          </p:txBody>
        </p:sp>
        <p:sp>
          <p:nvSpPr>
            <p:cNvPr id="3051" name="tx3051"/>
            <p:cNvSpPr/>
            <p:nvPr/>
          </p:nvSpPr>
          <p:spPr>
            <a:xfrm>
              <a:off x="7697837" y="3477492"/>
              <a:ext cx="194162" cy="6226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67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67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-0.16</a:t>
              </a:r>
            </a:p>
          </p:txBody>
        </p:sp>
        <p:sp>
          <p:nvSpPr>
            <p:cNvPr id="3052" name="tx3052"/>
            <p:cNvSpPr/>
            <p:nvPr/>
          </p:nvSpPr>
          <p:spPr>
            <a:xfrm>
              <a:off x="7924814" y="3346609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3053" name="pl3053"/>
            <p:cNvSpPr/>
            <p:nvPr/>
          </p:nvSpPr>
          <p:spPr>
            <a:xfrm>
              <a:off x="7523158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4" name="tx3054"/>
            <p:cNvSpPr/>
            <p:nvPr/>
          </p:nvSpPr>
          <p:spPr>
            <a:xfrm>
              <a:off x="7691826" y="4013173"/>
              <a:ext cx="206184" cy="7743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3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34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0.18</a:t>
              </a:r>
            </a:p>
          </p:txBody>
        </p:sp>
        <p:sp>
          <p:nvSpPr>
            <p:cNvPr id="3055" name="tx3055"/>
            <p:cNvSpPr/>
            <p:nvPr/>
          </p:nvSpPr>
          <p:spPr>
            <a:xfrm>
              <a:off x="7918498" y="3890128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3056" name="pl3056"/>
            <p:cNvSpPr/>
            <p:nvPr/>
          </p:nvSpPr>
          <p:spPr>
            <a:xfrm>
              <a:off x="7523158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7" name="pl3057"/>
            <p:cNvSpPr/>
            <p:nvPr/>
          </p:nvSpPr>
          <p:spPr>
            <a:xfrm>
              <a:off x="8066678" y="4417787"/>
              <a:ext cx="0" cy="391138"/>
            </a:xfrm>
            <a:custGeom>
              <a:avLst/>
              <a:gdLst/>
              <a:ahLst/>
              <a:cxnLst/>
              <a:rect l="0" t="0" r="0" b="0"/>
              <a:pathLst>
                <a:path h="391138">
                  <a:moveTo>
                    <a:pt x="0" y="39113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8" name="pl3058"/>
            <p:cNvSpPr/>
            <p:nvPr/>
          </p:nvSpPr>
          <p:spPr>
            <a:xfrm>
              <a:off x="8066678" y="480892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9" name="pl3059"/>
            <p:cNvSpPr/>
            <p:nvPr/>
          </p:nvSpPr>
          <p:spPr>
            <a:xfrm>
              <a:off x="8066678" y="4711141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0" name="pl3060"/>
            <p:cNvSpPr/>
            <p:nvPr/>
          </p:nvSpPr>
          <p:spPr>
            <a:xfrm>
              <a:off x="8066678" y="461335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1" name="pl3061"/>
            <p:cNvSpPr/>
            <p:nvPr/>
          </p:nvSpPr>
          <p:spPr>
            <a:xfrm>
              <a:off x="8066678" y="451557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2" name="pl3062"/>
            <p:cNvSpPr/>
            <p:nvPr/>
          </p:nvSpPr>
          <p:spPr>
            <a:xfrm>
              <a:off x="8066678" y="441778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3" name="tx3063"/>
            <p:cNvSpPr/>
            <p:nvPr/>
          </p:nvSpPr>
          <p:spPr>
            <a:xfrm rot="-5400000">
              <a:off x="8219846" y="4772803"/>
              <a:ext cx="55940" cy="7224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3064" name="tx3064"/>
            <p:cNvSpPr/>
            <p:nvPr/>
          </p:nvSpPr>
          <p:spPr>
            <a:xfrm rot="-5400000">
              <a:off x="8191238" y="4576595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15</a:t>
              </a:r>
            </a:p>
          </p:txBody>
        </p:sp>
        <p:sp>
          <p:nvSpPr>
            <p:cNvPr id="3065" name="tx3065"/>
            <p:cNvSpPr/>
            <p:nvPr/>
          </p:nvSpPr>
          <p:spPr>
            <a:xfrm>
              <a:off x="7726528" y="4576060"/>
              <a:ext cx="136779" cy="399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3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3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0.021</a:t>
              </a:r>
            </a:p>
          </p:txBody>
        </p:sp>
        <p:sp>
          <p:nvSpPr>
            <p:cNvPr id="3066" name="tx3066"/>
            <p:cNvSpPr/>
            <p:nvPr/>
          </p:nvSpPr>
          <p:spPr>
            <a:xfrm>
              <a:off x="7927270" y="4433648"/>
              <a:ext cx="61407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4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3067" name="pl3067"/>
            <p:cNvSpPr/>
            <p:nvPr/>
          </p:nvSpPr>
          <p:spPr>
            <a:xfrm>
              <a:off x="7523158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8" name="tx3068"/>
            <p:cNvSpPr/>
            <p:nvPr/>
          </p:nvSpPr>
          <p:spPr>
            <a:xfrm>
              <a:off x="7676439" y="5094240"/>
              <a:ext cx="236958" cy="88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95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95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0.26</a:t>
              </a:r>
            </a:p>
          </p:txBody>
        </p:sp>
        <p:sp>
          <p:nvSpPr>
            <p:cNvPr id="3069" name="tx3069"/>
            <p:cNvSpPr/>
            <p:nvPr/>
          </p:nvSpPr>
          <p:spPr>
            <a:xfrm>
              <a:off x="7918498" y="4962945"/>
              <a:ext cx="78952" cy="2844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3070" name="pl3070"/>
            <p:cNvSpPr/>
            <p:nvPr/>
          </p:nvSpPr>
          <p:spPr>
            <a:xfrm>
              <a:off x="7523158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1" name="pl3071"/>
            <p:cNvSpPr/>
            <p:nvPr/>
          </p:nvSpPr>
          <p:spPr>
            <a:xfrm>
              <a:off x="8066678" y="5470628"/>
              <a:ext cx="0" cy="462176"/>
            </a:xfrm>
            <a:custGeom>
              <a:avLst/>
              <a:gdLst/>
              <a:ahLst/>
              <a:cxnLst/>
              <a:rect l="0" t="0" r="0" b="0"/>
              <a:pathLst>
                <a:path h="462176">
                  <a:moveTo>
                    <a:pt x="0" y="462176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2" name="pl3072"/>
            <p:cNvSpPr/>
            <p:nvPr/>
          </p:nvSpPr>
          <p:spPr>
            <a:xfrm>
              <a:off x="8066678" y="5932804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3" name="pl3073"/>
            <p:cNvSpPr/>
            <p:nvPr/>
          </p:nvSpPr>
          <p:spPr>
            <a:xfrm>
              <a:off x="8066678" y="5855775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4" name="pl3074"/>
            <p:cNvSpPr/>
            <p:nvPr/>
          </p:nvSpPr>
          <p:spPr>
            <a:xfrm>
              <a:off x="8066678" y="5778745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5" name="pl3075"/>
            <p:cNvSpPr/>
            <p:nvPr/>
          </p:nvSpPr>
          <p:spPr>
            <a:xfrm>
              <a:off x="8066678" y="570171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6" name="pl3076"/>
            <p:cNvSpPr/>
            <p:nvPr/>
          </p:nvSpPr>
          <p:spPr>
            <a:xfrm>
              <a:off x="8066678" y="562468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7" name="pl3077"/>
            <p:cNvSpPr/>
            <p:nvPr/>
          </p:nvSpPr>
          <p:spPr>
            <a:xfrm>
              <a:off x="8066678" y="554765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8" name="pl3078"/>
            <p:cNvSpPr/>
            <p:nvPr/>
          </p:nvSpPr>
          <p:spPr>
            <a:xfrm>
              <a:off x="8066678" y="547062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9" name="tx3079"/>
            <p:cNvSpPr/>
            <p:nvPr/>
          </p:nvSpPr>
          <p:spPr>
            <a:xfrm rot="-5400000">
              <a:off x="8219969" y="5896804"/>
              <a:ext cx="55940" cy="72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080" name="tx3080"/>
            <p:cNvSpPr/>
            <p:nvPr/>
          </p:nvSpPr>
          <p:spPr>
            <a:xfrm rot="-5400000">
              <a:off x="8219208" y="5741984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3081" name="tx3081"/>
            <p:cNvSpPr/>
            <p:nvPr/>
          </p:nvSpPr>
          <p:spPr>
            <a:xfrm rot="-5400000">
              <a:off x="8219208" y="5587925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3082" name="tx3082"/>
            <p:cNvSpPr/>
            <p:nvPr/>
          </p:nvSpPr>
          <p:spPr>
            <a:xfrm>
              <a:off x="7689491" y="5642825"/>
              <a:ext cx="210854" cy="79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5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5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0.20</a:t>
              </a:r>
            </a:p>
          </p:txBody>
        </p:sp>
        <p:sp>
          <p:nvSpPr>
            <p:cNvPr id="3083" name="tx3083"/>
            <p:cNvSpPr/>
            <p:nvPr/>
          </p:nvSpPr>
          <p:spPr>
            <a:xfrm>
              <a:off x="7918498" y="5520686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3084" name="pl3084"/>
            <p:cNvSpPr/>
            <p:nvPr/>
          </p:nvSpPr>
          <p:spPr>
            <a:xfrm>
              <a:off x="7523158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5" name="tx3085"/>
            <p:cNvSpPr/>
            <p:nvPr/>
          </p:nvSpPr>
          <p:spPr>
            <a:xfrm>
              <a:off x="7769772" y="6905526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3086" name="tx3086"/>
            <p:cNvSpPr/>
            <p:nvPr/>
          </p:nvSpPr>
          <p:spPr>
            <a:xfrm rot="-5400000">
              <a:off x="6922635" y="6180678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3087" name="rc3087"/>
            <p:cNvSpPr/>
            <p:nvPr/>
          </p:nvSpPr>
          <p:spPr>
            <a:xfrm>
              <a:off x="7543289" y="6367056"/>
              <a:ext cx="83876" cy="11183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8" name="rc3088"/>
            <p:cNvSpPr/>
            <p:nvPr/>
          </p:nvSpPr>
          <p:spPr>
            <a:xfrm>
              <a:off x="7627165" y="6367056"/>
              <a:ext cx="83876" cy="11183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9" name="rc3089"/>
            <p:cNvSpPr/>
            <p:nvPr/>
          </p:nvSpPr>
          <p:spPr>
            <a:xfrm>
              <a:off x="7711042" y="6171344"/>
              <a:ext cx="83876" cy="307546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0" name="rc3090"/>
            <p:cNvSpPr/>
            <p:nvPr/>
          </p:nvSpPr>
          <p:spPr>
            <a:xfrm>
              <a:off x="7794918" y="5975632"/>
              <a:ext cx="83876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1" name="rc3091"/>
            <p:cNvSpPr/>
            <p:nvPr/>
          </p:nvSpPr>
          <p:spPr>
            <a:xfrm>
              <a:off x="7878795" y="6255220"/>
              <a:ext cx="83876" cy="22367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2" name="rc3092"/>
            <p:cNvSpPr/>
            <p:nvPr/>
          </p:nvSpPr>
          <p:spPr>
            <a:xfrm>
              <a:off x="7962671" y="6422973"/>
              <a:ext cx="83876" cy="5591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3" name="pl3093"/>
            <p:cNvSpPr/>
            <p:nvPr/>
          </p:nvSpPr>
          <p:spPr>
            <a:xfrm>
              <a:off x="7523158" y="6026209"/>
              <a:ext cx="543519" cy="450932"/>
            </a:xfrm>
            <a:custGeom>
              <a:avLst/>
              <a:gdLst/>
              <a:ahLst/>
              <a:cxnLst/>
              <a:rect l="0" t="0" r="0" b="0"/>
              <a:pathLst>
                <a:path w="543519" h="450932">
                  <a:moveTo>
                    <a:pt x="0" y="400097"/>
                  </a:moveTo>
                  <a:lnTo>
                    <a:pt x="236" y="399759"/>
                  </a:lnTo>
                  <a:lnTo>
                    <a:pt x="1494" y="397946"/>
                  </a:lnTo>
                  <a:lnTo>
                    <a:pt x="2753" y="396131"/>
                  </a:lnTo>
                  <a:lnTo>
                    <a:pt x="4012" y="394314"/>
                  </a:lnTo>
                  <a:lnTo>
                    <a:pt x="5270" y="392500"/>
                  </a:lnTo>
                  <a:lnTo>
                    <a:pt x="6529" y="390693"/>
                  </a:lnTo>
                  <a:lnTo>
                    <a:pt x="7788" y="388895"/>
                  </a:lnTo>
                  <a:lnTo>
                    <a:pt x="9047" y="387107"/>
                  </a:lnTo>
                  <a:lnTo>
                    <a:pt x="10305" y="385342"/>
                  </a:lnTo>
                  <a:lnTo>
                    <a:pt x="11564" y="383594"/>
                  </a:lnTo>
                  <a:lnTo>
                    <a:pt x="12823" y="381863"/>
                  </a:lnTo>
                  <a:lnTo>
                    <a:pt x="14082" y="380170"/>
                  </a:lnTo>
                  <a:lnTo>
                    <a:pt x="15340" y="378504"/>
                  </a:lnTo>
                  <a:lnTo>
                    <a:pt x="16599" y="376864"/>
                  </a:lnTo>
                  <a:lnTo>
                    <a:pt x="17858" y="375268"/>
                  </a:lnTo>
                  <a:lnTo>
                    <a:pt x="19117" y="373714"/>
                  </a:lnTo>
                  <a:lnTo>
                    <a:pt x="20375" y="372194"/>
                  </a:lnTo>
                  <a:lnTo>
                    <a:pt x="21634" y="370722"/>
                  </a:lnTo>
                  <a:lnTo>
                    <a:pt x="22893" y="369307"/>
                  </a:lnTo>
                  <a:lnTo>
                    <a:pt x="24152" y="367933"/>
                  </a:lnTo>
                  <a:lnTo>
                    <a:pt x="25410" y="366607"/>
                  </a:lnTo>
                  <a:lnTo>
                    <a:pt x="26669" y="365354"/>
                  </a:lnTo>
                  <a:lnTo>
                    <a:pt x="27928" y="364147"/>
                  </a:lnTo>
                  <a:lnTo>
                    <a:pt x="29187" y="362987"/>
                  </a:lnTo>
                  <a:lnTo>
                    <a:pt x="30445" y="361911"/>
                  </a:lnTo>
                  <a:lnTo>
                    <a:pt x="31704" y="360887"/>
                  </a:lnTo>
                  <a:lnTo>
                    <a:pt x="32963" y="359913"/>
                  </a:lnTo>
                  <a:lnTo>
                    <a:pt x="34221" y="359018"/>
                  </a:lnTo>
                  <a:lnTo>
                    <a:pt x="35480" y="358186"/>
                  </a:lnTo>
                  <a:lnTo>
                    <a:pt x="36739" y="357405"/>
                  </a:lnTo>
                  <a:lnTo>
                    <a:pt x="37998" y="356695"/>
                  </a:lnTo>
                  <a:lnTo>
                    <a:pt x="39256" y="356057"/>
                  </a:lnTo>
                  <a:lnTo>
                    <a:pt x="40515" y="355470"/>
                  </a:lnTo>
                  <a:lnTo>
                    <a:pt x="41774" y="354942"/>
                  </a:lnTo>
                  <a:lnTo>
                    <a:pt x="43033" y="354494"/>
                  </a:lnTo>
                  <a:lnTo>
                    <a:pt x="44291" y="354094"/>
                  </a:lnTo>
                  <a:lnTo>
                    <a:pt x="45550" y="353742"/>
                  </a:lnTo>
                  <a:lnTo>
                    <a:pt x="46809" y="353471"/>
                  </a:lnTo>
                  <a:lnTo>
                    <a:pt x="48068" y="353244"/>
                  </a:lnTo>
                  <a:lnTo>
                    <a:pt x="49326" y="353060"/>
                  </a:lnTo>
                  <a:lnTo>
                    <a:pt x="50585" y="352940"/>
                  </a:lnTo>
                  <a:lnTo>
                    <a:pt x="51844" y="352867"/>
                  </a:lnTo>
                  <a:lnTo>
                    <a:pt x="53103" y="352830"/>
                  </a:lnTo>
                  <a:lnTo>
                    <a:pt x="54361" y="352841"/>
                  </a:lnTo>
                  <a:lnTo>
                    <a:pt x="55620" y="352896"/>
                  </a:lnTo>
                  <a:lnTo>
                    <a:pt x="56879" y="352979"/>
                  </a:lnTo>
                  <a:lnTo>
                    <a:pt x="58138" y="353096"/>
                  </a:lnTo>
                  <a:lnTo>
                    <a:pt x="59396" y="353250"/>
                  </a:lnTo>
                  <a:lnTo>
                    <a:pt x="60655" y="353424"/>
                  </a:lnTo>
                  <a:lnTo>
                    <a:pt x="61914" y="353618"/>
                  </a:lnTo>
                  <a:lnTo>
                    <a:pt x="63172" y="353839"/>
                  </a:lnTo>
                  <a:lnTo>
                    <a:pt x="64431" y="354072"/>
                  </a:lnTo>
                  <a:lnTo>
                    <a:pt x="65690" y="354314"/>
                  </a:lnTo>
                  <a:lnTo>
                    <a:pt x="66949" y="354568"/>
                  </a:lnTo>
                  <a:lnTo>
                    <a:pt x="68207" y="354826"/>
                  </a:lnTo>
                  <a:lnTo>
                    <a:pt x="69466" y="355084"/>
                  </a:lnTo>
                  <a:lnTo>
                    <a:pt x="70725" y="355341"/>
                  </a:lnTo>
                  <a:lnTo>
                    <a:pt x="71984" y="355590"/>
                  </a:lnTo>
                  <a:lnTo>
                    <a:pt x="73242" y="355832"/>
                  </a:lnTo>
                  <a:lnTo>
                    <a:pt x="74501" y="356063"/>
                  </a:lnTo>
                  <a:lnTo>
                    <a:pt x="75760" y="356274"/>
                  </a:lnTo>
                  <a:lnTo>
                    <a:pt x="77019" y="356469"/>
                  </a:lnTo>
                  <a:lnTo>
                    <a:pt x="78277" y="356648"/>
                  </a:lnTo>
                  <a:lnTo>
                    <a:pt x="79536" y="356793"/>
                  </a:lnTo>
                  <a:lnTo>
                    <a:pt x="80795" y="356916"/>
                  </a:lnTo>
                  <a:lnTo>
                    <a:pt x="82054" y="357017"/>
                  </a:lnTo>
                  <a:lnTo>
                    <a:pt x="83312" y="357077"/>
                  </a:lnTo>
                  <a:lnTo>
                    <a:pt x="84571" y="357107"/>
                  </a:lnTo>
                  <a:lnTo>
                    <a:pt x="85830" y="357110"/>
                  </a:lnTo>
                  <a:lnTo>
                    <a:pt x="87089" y="357070"/>
                  </a:lnTo>
                  <a:lnTo>
                    <a:pt x="88347" y="356991"/>
                  </a:lnTo>
                  <a:lnTo>
                    <a:pt x="89606" y="356881"/>
                  </a:lnTo>
                  <a:lnTo>
                    <a:pt x="90865" y="356732"/>
                  </a:lnTo>
                  <a:lnTo>
                    <a:pt x="92123" y="356534"/>
                  </a:lnTo>
                  <a:lnTo>
                    <a:pt x="93382" y="356305"/>
                  </a:lnTo>
                  <a:lnTo>
                    <a:pt x="94641" y="356041"/>
                  </a:lnTo>
                  <a:lnTo>
                    <a:pt x="95900" y="355723"/>
                  </a:lnTo>
                  <a:lnTo>
                    <a:pt x="97158" y="355374"/>
                  </a:lnTo>
                  <a:lnTo>
                    <a:pt x="98417" y="354993"/>
                  </a:lnTo>
                  <a:lnTo>
                    <a:pt x="99676" y="354561"/>
                  </a:lnTo>
                  <a:lnTo>
                    <a:pt x="100935" y="354097"/>
                  </a:lnTo>
                  <a:lnTo>
                    <a:pt x="102193" y="353605"/>
                  </a:lnTo>
                  <a:lnTo>
                    <a:pt x="103452" y="353071"/>
                  </a:lnTo>
                  <a:lnTo>
                    <a:pt x="104711" y="352504"/>
                  </a:lnTo>
                  <a:lnTo>
                    <a:pt x="105970" y="351912"/>
                  </a:lnTo>
                  <a:lnTo>
                    <a:pt x="107228" y="351289"/>
                  </a:lnTo>
                  <a:lnTo>
                    <a:pt x="108487" y="350635"/>
                  </a:lnTo>
                  <a:lnTo>
                    <a:pt x="109746" y="349962"/>
                  </a:lnTo>
                  <a:lnTo>
                    <a:pt x="111005" y="349268"/>
                  </a:lnTo>
                  <a:lnTo>
                    <a:pt x="112263" y="348547"/>
                  </a:lnTo>
                  <a:lnTo>
                    <a:pt x="113522" y="347813"/>
                  </a:lnTo>
                  <a:lnTo>
                    <a:pt x="114781" y="347066"/>
                  </a:lnTo>
                  <a:lnTo>
                    <a:pt x="116040" y="346301"/>
                  </a:lnTo>
                  <a:lnTo>
                    <a:pt x="117298" y="345529"/>
                  </a:lnTo>
                  <a:lnTo>
                    <a:pt x="118557" y="344750"/>
                  </a:lnTo>
                  <a:lnTo>
                    <a:pt x="119816" y="343965"/>
                  </a:lnTo>
                  <a:lnTo>
                    <a:pt x="121074" y="343178"/>
                  </a:lnTo>
                  <a:lnTo>
                    <a:pt x="122333" y="342390"/>
                  </a:lnTo>
                  <a:lnTo>
                    <a:pt x="123592" y="341603"/>
                  </a:lnTo>
                  <a:lnTo>
                    <a:pt x="124851" y="340822"/>
                  </a:lnTo>
                  <a:lnTo>
                    <a:pt x="126109" y="340046"/>
                  </a:lnTo>
                  <a:lnTo>
                    <a:pt x="127368" y="339277"/>
                  </a:lnTo>
                  <a:lnTo>
                    <a:pt x="128627" y="338520"/>
                  </a:lnTo>
                  <a:lnTo>
                    <a:pt x="129886" y="337773"/>
                  </a:lnTo>
                  <a:lnTo>
                    <a:pt x="131144" y="337035"/>
                  </a:lnTo>
                  <a:lnTo>
                    <a:pt x="132403" y="336316"/>
                  </a:lnTo>
                  <a:lnTo>
                    <a:pt x="133662" y="335609"/>
                  </a:lnTo>
                  <a:lnTo>
                    <a:pt x="134921" y="334915"/>
                  </a:lnTo>
                  <a:lnTo>
                    <a:pt x="136179" y="334239"/>
                  </a:lnTo>
                  <a:lnTo>
                    <a:pt x="137438" y="333579"/>
                  </a:lnTo>
                  <a:lnTo>
                    <a:pt x="138697" y="332932"/>
                  </a:lnTo>
                  <a:lnTo>
                    <a:pt x="139956" y="332301"/>
                  </a:lnTo>
                  <a:lnTo>
                    <a:pt x="141214" y="331686"/>
                  </a:lnTo>
                  <a:lnTo>
                    <a:pt x="142473" y="331082"/>
                  </a:lnTo>
                  <a:lnTo>
                    <a:pt x="143732" y="330491"/>
                  </a:lnTo>
                  <a:lnTo>
                    <a:pt x="144991" y="329913"/>
                  </a:lnTo>
                  <a:lnTo>
                    <a:pt x="146249" y="329341"/>
                  </a:lnTo>
                  <a:lnTo>
                    <a:pt x="147508" y="328777"/>
                  </a:lnTo>
                  <a:lnTo>
                    <a:pt x="148767" y="328219"/>
                  </a:lnTo>
                  <a:lnTo>
                    <a:pt x="150025" y="327662"/>
                  </a:lnTo>
                  <a:lnTo>
                    <a:pt x="151284" y="327105"/>
                  </a:lnTo>
                  <a:lnTo>
                    <a:pt x="152543" y="326544"/>
                  </a:lnTo>
                  <a:lnTo>
                    <a:pt x="153802" y="325975"/>
                  </a:lnTo>
                  <a:lnTo>
                    <a:pt x="155060" y="325399"/>
                  </a:lnTo>
                  <a:lnTo>
                    <a:pt x="156319" y="324808"/>
                  </a:lnTo>
                  <a:lnTo>
                    <a:pt x="157578" y="324196"/>
                  </a:lnTo>
                  <a:lnTo>
                    <a:pt x="158837" y="323567"/>
                  </a:lnTo>
                  <a:lnTo>
                    <a:pt x="160095" y="322915"/>
                  </a:lnTo>
                  <a:lnTo>
                    <a:pt x="161354" y="322224"/>
                  </a:lnTo>
                  <a:lnTo>
                    <a:pt x="162613" y="321504"/>
                  </a:lnTo>
                  <a:lnTo>
                    <a:pt x="163872" y="320755"/>
                  </a:lnTo>
                  <a:lnTo>
                    <a:pt x="165130" y="319945"/>
                  </a:lnTo>
                  <a:lnTo>
                    <a:pt x="166389" y="319095"/>
                  </a:lnTo>
                  <a:lnTo>
                    <a:pt x="167648" y="318205"/>
                  </a:lnTo>
                  <a:lnTo>
                    <a:pt x="168907" y="317241"/>
                  </a:lnTo>
                  <a:lnTo>
                    <a:pt x="170165" y="316219"/>
                  </a:lnTo>
                  <a:lnTo>
                    <a:pt x="171424" y="315145"/>
                  </a:lnTo>
                  <a:lnTo>
                    <a:pt x="172683" y="313991"/>
                  </a:lnTo>
                  <a:lnTo>
                    <a:pt x="173942" y="312757"/>
                  </a:lnTo>
                  <a:lnTo>
                    <a:pt x="175200" y="311459"/>
                  </a:lnTo>
                  <a:lnTo>
                    <a:pt x="176459" y="310080"/>
                  </a:lnTo>
                  <a:lnTo>
                    <a:pt x="177718" y="308595"/>
                  </a:lnTo>
                  <a:lnTo>
                    <a:pt x="178976" y="307037"/>
                  </a:lnTo>
                  <a:lnTo>
                    <a:pt x="180235" y="305400"/>
                  </a:lnTo>
                  <a:lnTo>
                    <a:pt x="181494" y="303630"/>
                  </a:lnTo>
                  <a:lnTo>
                    <a:pt x="182753" y="301779"/>
                  </a:lnTo>
                  <a:lnTo>
                    <a:pt x="184011" y="299846"/>
                  </a:lnTo>
                  <a:lnTo>
                    <a:pt x="185270" y="297773"/>
                  </a:lnTo>
                  <a:lnTo>
                    <a:pt x="186529" y="295603"/>
                  </a:lnTo>
                  <a:lnTo>
                    <a:pt x="187788" y="293345"/>
                  </a:lnTo>
                  <a:lnTo>
                    <a:pt x="189046" y="290955"/>
                  </a:lnTo>
                  <a:lnTo>
                    <a:pt x="190305" y="288447"/>
                  </a:lnTo>
                  <a:lnTo>
                    <a:pt x="191564" y="285847"/>
                  </a:lnTo>
                  <a:lnTo>
                    <a:pt x="192823" y="283129"/>
                  </a:lnTo>
                  <a:lnTo>
                    <a:pt x="194081" y="280272"/>
                  </a:lnTo>
                  <a:lnTo>
                    <a:pt x="195340" y="277323"/>
                  </a:lnTo>
                  <a:lnTo>
                    <a:pt x="196599" y="274272"/>
                  </a:lnTo>
                  <a:lnTo>
                    <a:pt x="197858" y="271066"/>
                  </a:lnTo>
                  <a:lnTo>
                    <a:pt x="199116" y="267768"/>
                  </a:lnTo>
                  <a:lnTo>
                    <a:pt x="200375" y="264380"/>
                  </a:lnTo>
                  <a:lnTo>
                    <a:pt x="201634" y="260840"/>
                  </a:lnTo>
                  <a:lnTo>
                    <a:pt x="202893" y="257205"/>
                  </a:lnTo>
                  <a:lnTo>
                    <a:pt x="204151" y="253484"/>
                  </a:lnTo>
                  <a:lnTo>
                    <a:pt x="205410" y="249636"/>
                  </a:lnTo>
                  <a:lnTo>
                    <a:pt x="206669" y="245684"/>
                  </a:lnTo>
                  <a:lnTo>
                    <a:pt x="207927" y="241653"/>
                  </a:lnTo>
                  <a:lnTo>
                    <a:pt x="209186" y="237520"/>
                  </a:lnTo>
                  <a:lnTo>
                    <a:pt x="210445" y="233280"/>
                  </a:lnTo>
                  <a:lnTo>
                    <a:pt x="211704" y="228971"/>
                  </a:lnTo>
                  <a:lnTo>
                    <a:pt x="212962" y="224584"/>
                  </a:lnTo>
                  <a:lnTo>
                    <a:pt x="214221" y="220094"/>
                  </a:lnTo>
                  <a:lnTo>
                    <a:pt x="215480" y="215547"/>
                  </a:lnTo>
                  <a:lnTo>
                    <a:pt x="216739" y="210943"/>
                  </a:lnTo>
                  <a:lnTo>
                    <a:pt x="217997" y="206250"/>
                  </a:lnTo>
                  <a:lnTo>
                    <a:pt x="219256" y="201511"/>
                  </a:lnTo>
                  <a:lnTo>
                    <a:pt x="220515" y="196729"/>
                  </a:lnTo>
                  <a:lnTo>
                    <a:pt x="221774" y="191889"/>
                  </a:lnTo>
                  <a:lnTo>
                    <a:pt x="223032" y="187012"/>
                  </a:lnTo>
                  <a:lnTo>
                    <a:pt x="224291" y="182107"/>
                  </a:lnTo>
                  <a:lnTo>
                    <a:pt x="225550" y="177170"/>
                  </a:lnTo>
                  <a:lnTo>
                    <a:pt x="226809" y="172211"/>
                  </a:lnTo>
                  <a:lnTo>
                    <a:pt x="228067" y="167240"/>
                  </a:lnTo>
                  <a:lnTo>
                    <a:pt x="229326" y="162260"/>
                  </a:lnTo>
                  <a:lnTo>
                    <a:pt x="230585" y="157279"/>
                  </a:lnTo>
                  <a:lnTo>
                    <a:pt x="231844" y="152303"/>
                  </a:lnTo>
                  <a:lnTo>
                    <a:pt x="233102" y="147335"/>
                  </a:lnTo>
                  <a:lnTo>
                    <a:pt x="234361" y="142392"/>
                  </a:lnTo>
                  <a:lnTo>
                    <a:pt x="235620" y="137472"/>
                  </a:lnTo>
                  <a:lnTo>
                    <a:pt x="236878" y="132575"/>
                  </a:lnTo>
                  <a:lnTo>
                    <a:pt x="238137" y="127724"/>
                  </a:lnTo>
                  <a:lnTo>
                    <a:pt x="239396" y="122918"/>
                  </a:lnTo>
                  <a:lnTo>
                    <a:pt x="240655" y="118151"/>
                  </a:lnTo>
                  <a:lnTo>
                    <a:pt x="241913" y="113445"/>
                  </a:lnTo>
                  <a:lnTo>
                    <a:pt x="243172" y="108808"/>
                  </a:lnTo>
                  <a:lnTo>
                    <a:pt x="244431" y="104226"/>
                  </a:lnTo>
                  <a:lnTo>
                    <a:pt x="245690" y="99711"/>
                  </a:lnTo>
                  <a:lnTo>
                    <a:pt x="246948" y="95295"/>
                  </a:lnTo>
                  <a:lnTo>
                    <a:pt x="248207" y="90945"/>
                  </a:lnTo>
                  <a:lnTo>
                    <a:pt x="249466" y="86664"/>
                  </a:lnTo>
                  <a:lnTo>
                    <a:pt x="250725" y="82512"/>
                  </a:lnTo>
                  <a:lnTo>
                    <a:pt x="251983" y="78438"/>
                  </a:lnTo>
                  <a:lnTo>
                    <a:pt x="253242" y="74441"/>
                  </a:lnTo>
                  <a:lnTo>
                    <a:pt x="254501" y="70576"/>
                  </a:lnTo>
                  <a:lnTo>
                    <a:pt x="255760" y="66810"/>
                  </a:lnTo>
                  <a:lnTo>
                    <a:pt x="257018" y="63129"/>
                  </a:lnTo>
                  <a:lnTo>
                    <a:pt x="258277" y="59574"/>
                  </a:lnTo>
                  <a:lnTo>
                    <a:pt x="259536" y="56142"/>
                  </a:lnTo>
                  <a:lnTo>
                    <a:pt x="260795" y="52800"/>
                  </a:lnTo>
                  <a:lnTo>
                    <a:pt x="262053" y="49572"/>
                  </a:lnTo>
                  <a:lnTo>
                    <a:pt x="263312" y="46489"/>
                  </a:lnTo>
                  <a:lnTo>
                    <a:pt x="264571" y="43498"/>
                  </a:lnTo>
                  <a:lnTo>
                    <a:pt x="265829" y="40606"/>
                  </a:lnTo>
                  <a:lnTo>
                    <a:pt x="267088" y="37877"/>
                  </a:lnTo>
                  <a:lnTo>
                    <a:pt x="268347" y="35242"/>
                  </a:lnTo>
                  <a:lnTo>
                    <a:pt x="269606" y="32699"/>
                  </a:lnTo>
                  <a:lnTo>
                    <a:pt x="270864" y="30309"/>
                  </a:lnTo>
                  <a:lnTo>
                    <a:pt x="272123" y="28023"/>
                  </a:lnTo>
                  <a:lnTo>
                    <a:pt x="273382" y="25826"/>
                  </a:lnTo>
                  <a:lnTo>
                    <a:pt x="274641" y="23760"/>
                  </a:lnTo>
                  <a:lnTo>
                    <a:pt x="275899" y="21810"/>
                  </a:lnTo>
                  <a:lnTo>
                    <a:pt x="277158" y="19944"/>
                  </a:lnTo>
                  <a:lnTo>
                    <a:pt x="278417" y="18186"/>
                  </a:lnTo>
                  <a:lnTo>
                    <a:pt x="279676" y="16551"/>
                  </a:lnTo>
                  <a:lnTo>
                    <a:pt x="280934" y="14996"/>
                  </a:lnTo>
                  <a:lnTo>
                    <a:pt x="282193" y="13525"/>
                  </a:lnTo>
                  <a:lnTo>
                    <a:pt x="283452" y="12182"/>
                  </a:lnTo>
                  <a:lnTo>
                    <a:pt x="284711" y="10910"/>
                  </a:lnTo>
                  <a:lnTo>
                    <a:pt x="285969" y="9709"/>
                  </a:lnTo>
                  <a:lnTo>
                    <a:pt x="287228" y="8623"/>
                  </a:lnTo>
                  <a:lnTo>
                    <a:pt x="288487" y="7607"/>
                  </a:lnTo>
                  <a:lnTo>
                    <a:pt x="289746" y="6654"/>
                  </a:lnTo>
                  <a:lnTo>
                    <a:pt x="291004" y="5793"/>
                  </a:lnTo>
                  <a:lnTo>
                    <a:pt x="292263" y="5004"/>
                  </a:lnTo>
                  <a:lnTo>
                    <a:pt x="293522" y="4272"/>
                  </a:lnTo>
                  <a:lnTo>
                    <a:pt x="294780" y="3609"/>
                  </a:lnTo>
                  <a:lnTo>
                    <a:pt x="296039" y="3021"/>
                  </a:lnTo>
                  <a:lnTo>
                    <a:pt x="297298" y="2482"/>
                  </a:lnTo>
                  <a:lnTo>
                    <a:pt x="298557" y="1995"/>
                  </a:lnTo>
                  <a:lnTo>
                    <a:pt x="299815" y="1584"/>
                  </a:lnTo>
                  <a:lnTo>
                    <a:pt x="301074" y="1215"/>
                  </a:lnTo>
                  <a:lnTo>
                    <a:pt x="302333" y="888"/>
                  </a:lnTo>
                  <a:lnTo>
                    <a:pt x="303592" y="631"/>
                  </a:lnTo>
                  <a:lnTo>
                    <a:pt x="304850" y="414"/>
                  </a:lnTo>
                  <a:lnTo>
                    <a:pt x="306109" y="236"/>
                  </a:lnTo>
                  <a:lnTo>
                    <a:pt x="307368" y="115"/>
                  </a:lnTo>
                  <a:lnTo>
                    <a:pt x="308627" y="39"/>
                  </a:lnTo>
                  <a:lnTo>
                    <a:pt x="309885" y="0"/>
                  </a:lnTo>
                  <a:lnTo>
                    <a:pt x="311144" y="7"/>
                  </a:lnTo>
                  <a:lnTo>
                    <a:pt x="312403" y="67"/>
                  </a:lnTo>
                  <a:lnTo>
                    <a:pt x="313662" y="161"/>
                  </a:lnTo>
                  <a:lnTo>
                    <a:pt x="314920" y="297"/>
                  </a:lnTo>
                  <a:lnTo>
                    <a:pt x="316179" y="492"/>
                  </a:lnTo>
                  <a:lnTo>
                    <a:pt x="317438" y="723"/>
                  </a:lnTo>
                  <a:lnTo>
                    <a:pt x="318697" y="991"/>
                  </a:lnTo>
                  <a:lnTo>
                    <a:pt x="319955" y="1327"/>
                  </a:lnTo>
                  <a:lnTo>
                    <a:pt x="321214" y="1704"/>
                  </a:lnTo>
                  <a:lnTo>
                    <a:pt x="322473" y="2121"/>
                  </a:lnTo>
                  <a:lnTo>
                    <a:pt x="323731" y="2603"/>
                  </a:lnTo>
                  <a:lnTo>
                    <a:pt x="324990" y="3139"/>
                  </a:lnTo>
                  <a:lnTo>
                    <a:pt x="326249" y="3719"/>
                  </a:lnTo>
                  <a:lnTo>
                    <a:pt x="327508" y="4362"/>
                  </a:lnTo>
                  <a:lnTo>
                    <a:pt x="328766" y="5075"/>
                  </a:lnTo>
                  <a:lnTo>
                    <a:pt x="330025" y="5837"/>
                  </a:lnTo>
                  <a:lnTo>
                    <a:pt x="331284" y="6659"/>
                  </a:lnTo>
                  <a:lnTo>
                    <a:pt x="332543" y="7568"/>
                  </a:lnTo>
                  <a:lnTo>
                    <a:pt x="333801" y="8533"/>
                  </a:lnTo>
                  <a:lnTo>
                    <a:pt x="335060" y="9554"/>
                  </a:lnTo>
                  <a:lnTo>
                    <a:pt x="336319" y="10682"/>
                  </a:lnTo>
                  <a:lnTo>
                    <a:pt x="337578" y="11872"/>
                  </a:lnTo>
                  <a:lnTo>
                    <a:pt x="338836" y="13124"/>
                  </a:lnTo>
                  <a:lnTo>
                    <a:pt x="340095" y="14481"/>
                  </a:lnTo>
                  <a:lnTo>
                    <a:pt x="341354" y="15918"/>
                  </a:lnTo>
                  <a:lnTo>
                    <a:pt x="342613" y="17423"/>
                  </a:lnTo>
                  <a:lnTo>
                    <a:pt x="343871" y="19027"/>
                  </a:lnTo>
                  <a:lnTo>
                    <a:pt x="345130" y="20731"/>
                  </a:lnTo>
                  <a:lnTo>
                    <a:pt x="346389" y="22508"/>
                  </a:lnTo>
                  <a:lnTo>
                    <a:pt x="347648" y="24377"/>
                  </a:lnTo>
                  <a:lnTo>
                    <a:pt x="348906" y="26366"/>
                  </a:lnTo>
                  <a:lnTo>
                    <a:pt x="350165" y="28433"/>
                  </a:lnTo>
                  <a:lnTo>
                    <a:pt x="351424" y="30580"/>
                  </a:lnTo>
                  <a:lnTo>
                    <a:pt x="352682" y="32869"/>
                  </a:lnTo>
                  <a:lnTo>
                    <a:pt x="353941" y="35238"/>
                  </a:lnTo>
                  <a:lnTo>
                    <a:pt x="355200" y="37688"/>
                  </a:lnTo>
                  <a:lnTo>
                    <a:pt x="356459" y="40272"/>
                  </a:lnTo>
                  <a:lnTo>
                    <a:pt x="357717" y="42952"/>
                  </a:lnTo>
                  <a:lnTo>
                    <a:pt x="358976" y="45714"/>
                  </a:lnTo>
                  <a:lnTo>
                    <a:pt x="360235" y="48596"/>
                  </a:lnTo>
                  <a:lnTo>
                    <a:pt x="361494" y="51589"/>
                  </a:lnTo>
                  <a:lnTo>
                    <a:pt x="362752" y="54664"/>
                  </a:lnTo>
                  <a:lnTo>
                    <a:pt x="364011" y="57843"/>
                  </a:lnTo>
                  <a:lnTo>
                    <a:pt x="365270" y="61147"/>
                  </a:lnTo>
                  <a:lnTo>
                    <a:pt x="366529" y="64531"/>
                  </a:lnTo>
                  <a:lnTo>
                    <a:pt x="367787" y="68000"/>
                  </a:lnTo>
                  <a:lnTo>
                    <a:pt x="369046" y="71606"/>
                  </a:lnTo>
                  <a:lnTo>
                    <a:pt x="370305" y="75288"/>
                  </a:lnTo>
                  <a:lnTo>
                    <a:pt x="371564" y="79047"/>
                  </a:lnTo>
                  <a:lnTo>
                    <a:pt x="372822" y="82930"/>
                  </a:lnTo>
                  <a:lnTo>
                    <a:pt x="374081" y="86893"/>
                  </a:lnTo>
                  <a:lnTo>
                    <a:pt x="375340" y="90927"/>
                  </a:lnTo>
                  <a:lnTo>
                    <a:pt x="376599" y="95064"/>
                  </a:lnTo>
                  <a:lnTo>
                    <a:pt x="377857" y="99285"/>
                  </a:lnTo>
                  <a:lnTo>
                    <a:pt x="379116" y="103570"/>
                  </a:lnTo>
                  <a:lnTo>
                    <a:pt x="380375" y="107935"/>
                  </a:lnTo>
                  <a:lnTo>
                    <a:pt x="381633" y="112386"/>
                  </a:lnTo>
                  <a:lnTo>
                    <a:pt x="382892" y="116891"/>
                  </a:lnTo>
                  <a:lnTo>
                    <a:pt x="384151" y="121456"/>
                  </a:lnTo>
                  <a:lnTo>
                    <a:pt x="385410" y="126102"/>
                  </a:lnTo>
                  <a:lnTo>
                    <a:pt x="386668" y="130793"/>
                  </a:lnTo>
                  <a:lnTo>
                    <a:pt x="387927" y="135528"/>
                  </a:lnTo>
                  <a:lnTo>
                    <a:pt x="389186" y="140329"/>
                  </a:lnTo>
                  <a:lnTo>
                    <a:pt x="390445" y="145166"/>
                  </a:lnTo>
                  <a:lnTo>
                    <a:pt x="391703" y="150035"/>
                  </a:lnTo>
                  <a:lnTo>
                    <a:pt x="392962" y="154947"/>
                  </a:lnTo>
                  <a:lnTo>
                    <a:pt x="394221" y="159889"/>
                  </a:lnTo>
                  <a:lnTo>
                    <a:pt x="395480" y="164850"/>
                  </a:lnTo>
                  <a:lnTo>
                    <a:pt x="396738" y="169834"/>
                  </a:lnTo>
                  <a:lnTo>
                    <a:pt x="397997" y="174836"/>
                  </a:lnTo>
                  <a:lnTo>
                    <a:pt x="399256" y="179845"/>
                  </a:lnTo>
                  <a:lnTo>
                    <a:pt x="400515" y="184861"/>
                  </a:lnTo>
                  <a:lnTo>
                    <a:pt x="401773" y="189879"/>
                  </a:lnTo>
                  <a:lnTo>
                    <a:pt x="403032" y="194892"/>
                  </a:lnTo>
                  <a:lnTo>
                    <a:pt x="404291" y="199900"/>
                  </a:lnTo>
                  <a:lnTo>
                    <a:pt x="405550" y="204891"/>
                  </a:lnTo>
                  <a:lnTo>
                    <a:pt x="406808" y="209866"/>
                  </a:lnTo>
                  <a:lnTo>
                    <a:pt x="408067" y="214824"/>
                  </a:lnTo>
                  <a:lnTo>
                    <a:pt x="409326" y="219752"/>
                  </a:lnTo>
                  <a:lnTo>
                    <a:pt x="410584" y="224649"/>
                  </a:lnTo>
                  <a:lnTo>
                    <a:pt x="411843" y="229519"/>
                  </a:lnTo>
                  <a:lnTo>
                    <a:pt x="413102" y="234350"/>
                  </a:lnTo>
                  <a:lnTo>
                    <a:pt x="414361" y="239134"/>
                  </a:lnTo>
                  <a:lnTo>
                    <a:pt x="415619" y="243883"/>
                  </a:lnTo>
                  <a:lnTo>
                    <a:pt x="416878" y="248588"/>
                  </a:lnTo>
                  <a:lnTo>
                    <a:pt x="418137" y="253228"/>
                  </a:lnTo>
                  <a:lnTo>
                    <a:pt x="419396" y="257826"/>
                  </a:lnTo>
                  <a:lnTo>
                    <a:pt x="420654" y="262381"/>
                  </a:lnTo>
                  <a:lnTo>
                    <a:pt x="421913" y="266855"/>
                  </a:lnTo>
                  <a:lnTo>
                    <a:pt x="423172" y="271280"/>
                  </a:lnTo>
                  <a:lnTo>
                    <a:pt x="424431" y="275657"/>
                  </a:lnTo>
                  <a:lnTo>
                    <a:pt x="425689" y="279954"/>
                  </a:lnTo>
                  <a:lnTo>
                    <a:pt x="426948" y="284190"/>
                  </a:lnTo>
                  <a:lnTo>
                    <a:pt x="428207" y="288374"/>
                  </a:lnTo>
                  <a:lnTo>
                    <a:pt x="429466" y="292484"/>
                  </a:lnTo>
                  <a:lnTo>
                    <a:pt x="430724" y="296521"/>
                  </a:lnTo>
                  <a:lnTo>
                    <a:pt x="431983" y="300503"/>
                  </a:lnTo>
                  <a:lnTo>
                    <a:pt x="433242" y="304421"/>
                  </a:lnTo>
                  <a:lnTo>
                    <a:pt x="434501" y="308254"/>
                  </a:lnTo>
                  <a:lnTo>
                    <a:pt x="435759" y="312032"/>
                  </a:lnTo>
                  <a:lnTo>
                    <a:pt x="437018" y="315756"/>
                  </a:lnTo>
                  <a:lnTo>
                    <a:pt x="438277" y="319385"/>
                  </a:lnTo>
                  <a:lnTo>
                    <a:pt x="439536" y="322961"/>
                  </a:lnTo>
                  <a:lnTo>
                    <a:pt x="440794" y="326484"/>
                  </a:lnTo>
                  <a:lnTo>
                    <a:pt x="442053" y="329922"/>
                  </a:lnTo>
                  <a:lnTo>
                    <a:pt x="443312" y="333301"/>
                  </a:lnTo>
                  <a:lnTo>
                    <a:pt x="444570" y="336629"/>
                  </a:lnTo>
                  <a:lnTo>
                    <a:pt x="445829" y="339884"/>
                  </a:lnTo>
                  <a:lnTo>
                    <a:pt x="447088" y="343073"/>
                  </a:lnTo>
                  <a:lnTo>
                    <a:pt x="448347" y="346214"/>
                  </a:lnTo>
                  <a:lnTo>
                    <a:pt x="449605" y="349295"/>
                  </a:lnTo>
                  <a:lnTo>
                    <a:pt x="450864" y="352303"/>
                  </a:lnTo>
                  <a:lnTo>
                    <a:pt x="452123" y="355266"/>
                  </a:lnTo>
                  <a:lnTo>
                    <a:pt x="453382" y="358181"/>
                  </a:lnTo>
                  <a:lnTo>
                    <a:pt x="454640" y="361018"/>
                  </a:lnTo>
                  <a:lnTo>
                    <a:pt x="455899" y="363812"/>
                  </a:lnTo>
                  <a:lnTo>
                    <a:pt x="457158" y="366563"/>
                  </a:lnTo>
                  <a:lnTo>
                    <a:pt x="458417" y="369244"/>
                  </a:lnTo>
                  <a:lnTo>
                    <a:pt x="459675" y="371879"/>
                  </a:lnTo>
                  <a:lnTo>
                    <a:pt x="460934" y="374473"/>
                  </a:lnTo>
                  <a:lnTo>
                    <a:pt x="462193" y="377007"/>
                  </a:lnTo>
                  <a:lnTo>
                    <a:pt x="463452" y="379489"/>
                  </a:lnTo>
                  <a:lnTo>
                    <a:pt x="464710" y="381933"/>
                  </a:lnTo>
                  <a:lnTo>
                    <a:pt x="465969" y="384326"/>
                  </a:lnTo>
                  <a:lnTo>
                    <a:pt x="467228" y="386662"/>
                  </a:lnTo>
                  <a:lnTo>
                    <a:pt x="468487" y="388960"/>
                  </a:lnTo>
                  <a:lnTo>
                    <a:pt x="469745" y="391217"/>
                  </a:lnTo>
                  <a:lnTo>
                    <a:pt x="471004" y="393411"/>
                  </a:lnTo>
                  <a:lnTo>
                    <a:pt x="472263" y="395567"/>
                  </a:lnTo>
                  <a:lnTo>
                    <a:pt x="473521" y="397687"/>
                  </a:lnTo>
                  <a:lnTo>
                    <a:pt x="474780" y="399745"/>
                  </a:lnTo>
                  <a:lnTo>
                    <a:pt x="476039" y="401762"/>
                  </a:lnTo>
                  <a:lnTo>
                    <a:pt x="477298" y="403743"/>
                  </a:lnTo>
                  <a:lnTo>
                    <a:pt x="478556" y="405670"/>
                  </a:lnTo>
                  <a:lnTo>
                    <a:pt x="479815" y="407549"/>
                  </a:lnTo>
                  <a:lnTo>
                    <a:pt x="481074" y="409392"/>
                  </a:lnTo>
                  <a:lnTo>
                    <a:pt x="482333" y="411187"/>
                  </a:lnTo>
                  <a:lnTo>
                    <a:pt x="483591" y="412929"/>
                  </a:lnTo>
                  <a:lnTo>
                    <a:pt x="484850" y="414634"/>
                  </a:lnTo>
                  <a:lnTo>
                    <a:pt x="486109" y="416299"/>
                  </a:lnTo>
                  <a:lnTo>
                    <a:pt x="487368" y="417903"/>
                  </a:lnTo>
                  <a:lnTo>
                    <a:pt x="488626" y="419471"/>
                  </a:lnTo>
                  <a:lnTo>
                    <a:pt x="489885" y="421002"/>
                  </a:lnTo>
                  <a:lnTo>
                    <a:pt x="491144" y="422471"/>
                  </a:lnTo>
                  <a:lnTo>
                    <a:pt x="492403" y="423902"/>
                  </a:lnTo>
                  <a:lnTo>
                    <a:pt x="493661" y="425298"/>
                  </a:lnTo>
                  <a:lnTo>
                    <a:pt x="494920" y="426638"/>
                  </a:lnTo>
                  <a:lnTo>
                    <a:pt x="496179" y="427933"/>
                  </a:lnTo>
                  <a:lnTo>
                    <a:pt x="497438" y="429194"/>
                  </a:lnTo>
                  <a:lnTo>
                    <a:pt x="498696" y="430407"/>
                  </a:lnTo>
                  <a:lnTo>
                    <a:pt x="499955" y="431569"/>
                  </a:lnTo>
                  <a:lnTo>
                    <a:pt x="501214" y="432698"/>
                  </a:lnTo>
                  <a:lnTo>
                    <a:pt x="502472" y="433787"/>
                  </a:lnTo>
                  <a:lnTo>
                    <a:pt x="503731" y="434821"/>
                  </a:lnTo>
                  <a:lnTo>
                    <a:pt x="504990" y="435822"/>
                  </a:lnTo>
                  <a:lnTo>
                    <a:pt x="506249" y="436790"/>
                  </a:lnTo>
                  <a:lnTo>
                    <a:pt x="507507" y="437701"/>
                  </a:lnTo>
                  <a:lnTo>
                    <a:pt x="508766" y="438580"/>
                  </a:lnTo>
                  <a:lnTo>
                    <a:pt x="510025" y="439428"/>
                  </a:lnTo>
                  <a:lnTo>
                    <a:pt x="511284" y="440229"/>
                  </a:lnTo>
                  <a:lnTo>
                    <a:pt x="512542" y="440993"/>
                  </a:lnTo>
                  <a:lnTo>
                    <a:pt x="513801" y="441728"/>
                  </a:lnTo>
                  <a:lnTo>
                    <a:pt x="515060" y="442424"/>
                  </a:lnTo>
                  <a:lnTo>
                    <a:pt x="516319" y="443081"/>
                  </a:lnTo>
                  <a:lnTo>
                    <a:pt x="517577" y="443711"/>
                  </a:lnTo>
                  <a:lnTo>
                    <a:pt x="518836" y="444311"/>
                  </a:lnTo>
                  <a:lnTo>
                    <a:pt x="520095" y="444870"/>
                  </a:lnTo>
                  <a:lnTo>
                    <a:pt x="521354" y="445404"/>
                  </a:lnTo>
                  <a:lnTo>
                    <a:pt x="522612" y="445915"/>
                  </a:lnTo>
                  <a:lnTo>
                    <a:pt x="523871" y="446385"/>
                  </a:lnTo>
                  <a:lnTo>
                    <a:pt x="525130" y="446834"/>
                  </a:lnTo>
                  <a:lnTo>
                    <a:pt x="526389" y="447262"/>
                  </a:lnTo>
                  <a:lnTo>
                    <a:pt x="527647" y="447656"/>
                  </a:lnTo>
                  <a:lnTo>
                    <a:pt x="528906" y="448029"/>
                  </a:lnTo>
                  <a:lnTo>
                    <a:pt x="530165" y="448382"/>
                  </a:lnTo>
                  <a:lnTo>
                    <a:pt x="531423" y="448710"/>
                  </a:lnTo>
                  <a:lnTo>
                    <a:pt x="532682" y="449015"/>
                  </a:lnTo>
                  <a:lnTo>
                    <a:pt x="533941" y="449304"/>
                  </a:lnTo>
                  <a:lnTo>
                    <a:pt x="535200" y="449574"/>
                  </a:lnTo>
                  <a:lnTo>
                    <a:pt x="536458" y="449822"/>
                  </a:lnTo>
                  <a:lnTo>
                    <a:pt x="537717" y="450055"/>
                  </a:lnTo>
                  <a:lnTo>
                    <a:pt x="538976" y="450275"/>
                  </a:lnTo>
                  <a:lnTo>
                    <a:pt x="540235" y="450473"/>
                  </a:lnTo>
                  <a:lnTo>
                    <a:pt x="541493" y="450660"/>
                  </a:lnTo>
                  <a:lnTo>
                    <a:pt x="542752" y="450835"/>
                  </a:lnTo>
                  <a:lnTo>
                    <a:pt x="543519" y="450932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4" name="pl3094"/>
            <p:cNvSpPr/>
            <p:nvPr/>
          </p:nvSpPr>
          <p:spPr>
            <a:xfrm>
              <a:off x="7550558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5" name="pl3095"/>
            <p:cNvSpPr/>
            <p:nvPr/>
          </p:nvSpPr>
          <p:spPr>
            <a:xfrm>
              <a:off x="7551117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6" name="pl3096"/>
            <p:cNvSpPr/>
            <p:nvPr/>
          </p:nvSpPr>
          <p:spPr>
            <a:xfrm>
              <a:off x="7572925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7" name="pl3097"/>
            <p:cNvSpPr/>
            <p:nvPr/>
          </p:nvSpPr>
          <p:spPr>
            <a:xfrm>
              <a:off x="759473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8" name="pl3098"/>
            <p:cNvSpPr/>
            <p:nvPr/>
          </p:nvSpPr>
          <p:spPr>
            <a:xfrm>
              <a:off x="7633316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9" name="pl3099"/>
            <p:cNvSpPr/>
            <p:nvPr/>
          </p:nvSpPr>
          <p:spPr>
            <a:xfrm>
              <a:off x="766295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0" name="pl3100"/>
            <p:cNvSpPr/>
            <p:nvPr/>
          </p:nvSpPr>
          <p:spPr>
            <a:xfrm>
              <a:off x="7667426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1" name="pl3101"/>
            <p:cNvSpPr/>
            <p:nvPr/>
          </p:nvSpPr>
          <p:spPr>
            <a:xfrm>
              <a:off x="7674136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2" name="pl3102"/>
            <p:cNvSpPr/>
            <p:nvPr/>
          </p:nvSpPr>
          <p:spPr>
            <a:xfrm>
              <a:off x="771719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3" name="pl3103"/>
            <p:cNvSpPr/>
            <p:nvPr/>
          </p:nvSpPr>
          <p:spPr>
            <a:xfrm>
              <a:off x="7721107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4" name="pl3104"/>
            <p:cNvSpPr/>
            <p:nvPr/>
          </p:nvSpPr>
          <p:spPr>
            <a:xfrm>
              <a:off x="7754098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5" name="pl3105"/>
            <p:cNvSpPr/>
            <p:nvPr/>
          </p:nvSpPr>
          <p:spPr>
            <a:xfrm>
              <a:off x="7756894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6" name="pl3106"/>
            <p:cNvSpPr/>
            <p:nvPr/>
          </p:nvSpPr>
          <p:spPr>
            <a:xfrm>
              <a:off x="7760808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7" name="pl3107"/>
            <p:cNvSpPr/>
            <p:nvPr/>
          </p:nvSpPr>
          <p:spPr>
            <a:xfrm>
              <a:off x="776472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8" name="pl3108"/>
            <p:cNvSpPr/>
            <p:nvPr/>
          </p:nvSpPr>
          <p:spPr>
            <a:xfrm>
              <a:off x="7766400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9" name="pl3109"/>
            <p:cNvSpPr/>
            <p:nvPr/>
          </p:nvSpPr>
          <p:spPr>
            <a:xfrm>
              <a:off x="777814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0" name="pl3110"/>
            <p:cNvSpPr/>
            <p:nvPr/>
          </p:nvSpPr>
          <p:spPr>
            <a:xfrm>
              <a:off x="7785971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1" name="pl3111"/>
            <p:cNvSpPr/>
            <p:nvPr/>
          </p:nvSpPr>
          <p:spPr>
            <a:xfrm>
              <a:off x="7789886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2" name="pl3112"/>
            <p:cNvSpPr/>
            <p:nvPr/>
          </p:nvSpPr>
          <p:spPr>
            <a:xfrm>
              <a:off x="7793800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3" name="pl3113"/>
            <p:cNvSpPr/>
            <p:nvPr/>
          </p:nvSpPr>
          <p:spPr>
            <a:xfrm>
              <a:off x="7797714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4" name="pl3114"/>
            <p:cNvSpPr/>
            <p:nvPr/>
          </p:nvSpPr>
          <p:spPr>
            <a:xfrm>
              <a:off x="7803865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5" name="pl3115"/>
            <p:cNvSpPr/>
            <p:nvPr/>
          </p:nvSpPr>
          <p:spPr>
            <a:xfrm>
              <a:off x="7805542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6" name="pl3116"/>
            <p:cNvSpPr/>
            <p:nvPr/>
          </p:nvSpPr>
          <p:spPr>
            <a:xfrm>
              <a:off x="7807779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7" name="pl3117"/>
            <p:cNvSpPr/>
            <p:nvPr/>
          </p:nvSpPr>
          <p:spPr>
            <a:xfrm>
              <a:off x="781169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8" name="pl3118"/>
            <p:cNvSpPr/>
            <p:nvPr/>
          </p:nvSpPr>
          <p:spPr>
            <a:xfrm>
              <a:off x="7813371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9" name="pl3119"/>
            <p:cNvSpPr/>
            <p:nvPr/>
          </p:nvSpPr>
          <p:spPr>
            <a:xfrm>
              <a:off x="783238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0" name="pl3120"/>
            <p:cNvSpPr/>
            <p:nvPr/>
          </p:nvSpPr>
          <p:spPr>
            <a:xfrm>
              <a:off x="7833501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1" name="pl3121"/>
            <p:cNvSpPr/>
            <p:nvPr/>
          </p:nvSpPr>
          <p:spPr>
            <a:xfrm>
              <a:off x="783909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2" name="pl3122"/>
            <p:cNvSpPr/>
            <p:nvPr/>
          </p:nvSpPr>
          <p:spPr>
            <a:xfrm>
              <a:off x="7846362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3" name="pl3123"/>
            <p:cNvSpPr/>
            <p:nvPr/>
          </p:nvSpPr>
          <p:spPr>
            <a:xfrm>
              <a:off x="7851954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4" name="pl3124"/>
            <p:cNvSpPr/>
            <p:nvPr/>
          </p:nvSpPr>
          <p:spPr>
            <a:xfrm>
              <a:off x="785251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5" name="pl3125"/>
            <p:cNvSpPr/>
            <p:nvPr/>
          </p:nvSpPr>
          <p:spPr>
            <a:xfrm>
              <a:off x="7860901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6" name="pl3126"/>
            <p:cNvSpPr/>
            <p:nvPr/>
          </p:nvSpPr>
          <p:spPr>
            <a:xfrm>
              <a:off x="7860901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7" name="pl3127"/>
            <p:cNvSpPr/>
            <p:nvPr/>
          </p:nvSpPr>
          <p:spPr>
            <a:xfrm>
              <a:off x="7862578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8" name="pl3128"/>
            <p:cNvSpPr/>
            <p:nvPr/>
          </p:nvSpPr>
          <p:spPr>
            <a:xfrm>
              <a:off x="7872084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9" name="pl3129"/>
            <p:cNvSpPr/>
            <p:nvPr/>
          </p:nvSpPr>
          <p:spPr>
            <a:xfrm>
              <a:off x="7876558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0" name="pl3130"/>
            <p:cNvSpPr/>
            <p:nvPr/>
          </p:nvSpPr>
          <p:spPr>
            <a:xfrm>
              <a:off x="7878795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1" name="pl3131"/>
            <p:cNvSpPr/>
            <p:nvPr/>
          </p:nvSpPr>
          <p:spPr>
            <a:xfrm>
              <a:off x="7892774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2" name="pl3132"/>
            <p:cNvSpPr/>
            <p:nvPr/>
          </p:nvSpPr>
          <p:spPr>
            <a:xfrm>
              <a:off x="7897247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3" name="pl3133"/>
            <p:cNvSpPr/>
            <p:nvPr/>
          </p:nvSpPr>
          <p:spPr>
            <a:xfrm>
              <a:off x="7902280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4" name="pl3134"/>
            <p:cNvSpPr/>
            <p:nvPr/>
          </p:nvSpPr>
          <p:spPr>
            <a:xfrm>
              <a:off x="7903957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5" name="pl3135"/>
            <p:cNvSpPr/>
            <p:nvPr/>
          </p:nvSpPr>
          <p:spPr>
            <a:xfrm>
              <a:off x="7905076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6" name="pl3136"/>
            <p:cNvSpPr/>
            <p:nvPr/>
          </p:nvSpPr>
          <p:spPr>
            <a:xfrm>
              <a:off x="791346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7" name="pl3137"/>
            <p:cNvSpPr/>
            <p:nvPr/>
          </p:nvSpPr>
          <p:spPr>
            <a:xfrm>
              <a:off x="792744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8" name="pl3138"/>
            <p:cNvSpPr/>
            <p:nvPr/>
          </p:nvSpPr>
          <p:spPr>
            <a:xfrm>
              <a:off x="7931357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9" name="pl3139"/>
            <p:cNvSpPr/>
            <p:nvPr/>
          </p:nvSpPr>
          <p:spPr>
            <a:xfrm>
              <a:off x="7963789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0" name="pl3140"/>
            <p:cNvSpPr/>
            <p:nvPr/>
          </p:nvSpPr>
          <p:spPr>
            <a:xfrm>
              <a:off x="7978328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1" name="tx3141"/>
            <p:cNvSpPr/>
            <p:nvPr/>
          </p:nvSpPr>
          <p:spPr>
            <a:xfrm>
              <a:off x="7465692" y="5995760"/>
              <a:ext cx="658452" cy="97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meanSoilM</a:t>
              </a:r>
            </a:p>
          </p:txBody>
        </p:sp>
      </p:grpSp>
      <p:sp>
        <p:nvSpPr>
          <p:cNvPr id="3143" name="Title 1">
            <a:extLst>
              <a:ext uri="{FF2B5EF4-FFF2-40B4-BE49-F238E27FC236}">
                <a16:creationId xmlns:a16="http://schemas.microsoft.com/office/drawing/2014/main" id="{5B04A3D2-B527-4CAB-A3DC-0C2C6034665D}"/>
              </a:ext>
            </a:extLst>
          </p:cNvPr>
          <p:cNvSpPr txBox="1">
            <a:spLocks/>
          </p:cNvSpPr>
          <p:nvPr/>
        </p:nvSpPr>
        <p:spPr>
          <a:xfrm>
            <a:off x="534908" y="302866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1: SCBI non-transformed correlation plot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317F9-F9F8-4E70-903A-29A2AB321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71" y="0"/>
            <a:ext cx="5844021" cy="75628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AF3024-9B08-43DC-92E6-4D0B3D458DD8}"/>
              </a:ext>
            </a:extLst>
          </p:cNvPr>
          <p:cNvSpPr txBox="1">
            <a:spLocks/>
          </p:cNvSpPr>
          <p:nvPr/>
        </p:nvSpPr>
        <p:spPr>
          <a:xfrm>
            <a:off x="534907" y="123825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2: SCBI Soil Moisture (% GWC)</a:t>
            </a:r>
          </a:p>
        </p:txBody>
      </p:sp>
    </p:spTree>
    <p:extLst>
      <p:ext uri="{BB962C8B-B14F-4D97-AF65-F5344CB8AC3E}">
        <p14:creationId xmlns:p14="http://schemas.microsoft.com/office/powerpoint/2010/main" val="249279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1BAF2-8CA9-4600-B661-E9C40074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71" y="0"/>
            <a:ext cx="5844021" cy="7562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F19DA1-C96D-4647-80DC-BF71D867FD45}"/>
              </a:ext>
            </a:extLst>
          </p:cNvPr>
          <p:cNvSpPr txBox="1">
            <a:spLocks/>
          </p:cNvSpPr>
          <p:nvPr/>
        </p:nvSpPr>
        <p:spPr>
          <a:xfrm>
            <a:off x="534907" y="123825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3: SCBI soil pH</a:t>
            </a:r>
          </a:p>
        </p:txBody>
      </p:sp>
    </p:spTree>
    <p:extLst>
      <p:ext uri="{BB962C8B-B14F-4D97-AF65-F5344CB8AC3E}">
        <p14:creationId xmlns:p14="http://schemas.microsoft.com/office/powerpoint/2010/main" val="8430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A834B-E780-44AC-AF64-DB0B2EE9E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71" y="0"/>
            <a:ext cx="5844021" cy="7562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96CA39-FEA8-44F0-9863-9983E8B840ED}"/>
              </a:ext>
            </a:extLst>
          </p:cNvPr>
          <p:cNvSpPr txBox="1">
            <a:spLocks/>
          </p:cNvSpPr>
          <p:nvPr/>
        </p:nvSpPr>
        <p:spPr>
          <a:xfrm>
            <a:off x="534907" y="123825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4: SCBI soil temperature (1/15/2020)</a:t>
            </a:r>
          </a:p>
        </p:txBody>
      </p:sp>
    </p:spTree>
    <p:extLst>
      <p:ext uri="{BB962C8B-B14F-4D97-AF65-F5344CB8AC3E}">
        <p14:creationId xmlns:p14="http://schemas.microsoft.com/office/powerpoint/2010/main" val="290405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E0F64-3175-482E-AAA5-79FEBF0C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71" y="0"/>
            <a:ext cx="5844021" cy="7562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240DC2-9AB5-4A14-B989-A4A50E4C8F57}"/>
              </a:ext>
            </a:extLst>
          </p:cNvPr>
          <p:cNvSpPr txBox="1">
            <a:spLocks/>
          </p:cNvSpPr>
          <p:nvPr/>
        </p:nvSpPr>
        <p:spPr>
          <a:xfrm>
            <a:off x="534907" y="123825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5: SCBI canopy tree DBH</a:t>
            </a:r>
          </a:p>
        </p:txBody>
      </p:sp>
    </p:spTree>
    <p:extLst>
      <p:ext uri="{BB962C8B-B14F-4D97-AF65-F5344CB8AC3E}">
        <p14:creationId xmlns:p14="http://schemas.microsoft.com/office/powerpoint/2010/main" val="433565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CFF8B-1EBF-46A8-B6C3-5EAD0600F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E314B-358A-4E2A-A939-7F52EBBB5E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8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504826"/>
            <a:ext cx="10698163" cy="7058024"/>
            <a:chOff x="2148682" y="581025"/>
            <a:chExt cx="6400800" cy="6400800"/>
          </a:xfrm>
        </p:grpSpPr>
        <p:sp>
          <p:nvSpPr>
            <p:cNvPr id="3" name="rc3"/>
            <p:cNvSpPr/>
            <p:nvPr/>
          </p:nvSpPr>
          <p:spPr>
            <a:xfrm>
              <a:off x="2148681" y="581025"/>
              <a:ext cx="6400800" cy="64008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pl4"/>
            <p:cNvSpPr/>
            <p:nvPr/>
          </p:nvSpPr>
          <p:spPr>
            <a:xfrm>
              <a:off x="2631484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tx5"/>
            <p:cNvSpPr/>
            <p:nvPr/>
          </p:nvSpPr>
          <p:spPr>
            <a:xfrm>
              <a:off x="2878098" y="2013852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6" name="tx6"/>
            <p:cNvSpPr/>
            <p:nvPr/>
          </p:nvSpPr>
          <p:spPr>
            <a:xfrm rot="-5400000">
              <a:off x="2030960" y="1289003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7" name="rc7"/>
            <p:cNvSpPr/>
            <p:nvPr/>
          </p:nvSpPr>
          <p:spPr>
            <a:xfrm>
              <a:off x="2651615" y="1548505"/>
              <a:ext cx="100651" cy="38712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rc8"/>
            <p:cNvSpPr/>
            <p:nvPr/>
          </p:nvSpPr>
          <p:spPr>
            <a:xfrm>
              <a:off x="2752266" y="1083958"/>
              <a:ext cx="100651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rc9"/>
            <p:cNvSpPr/>
            <p:nvPr/>
          </p:nvSpPr>
          <p:spPr>
            <a:xfrm>
              <a:off x="2852918" y="1238807"/>
              <a:ext cx="100651" cy="348409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rc10"/>
            <p:cNvSpPr/>
            <p:nvPr/>
          </p:nvSpPr>
          <p:spPr>
            <a:xfrm>
              <a:off x="2953570" y="1393656"/>
              <a:ext cx="100651" cy="19356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rc11"/>
            <p:cNvSpPr/>
            <p:nvPr/>
          </p:nvSpPr>
          <p:spPr>
            <a:xfrm>
              <a:off x="3054221" y="1509792"/>
              <a:ext cx="100651" cy="77424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pl12"/>
            <p:cNvSpPr/>
            <p:nvPr/>
          </p:nvSpPr>
          <p:spPr>
            <a:xfrm>
              <a:off x="2631484" y="1089191"/>
              <a:ext cx="543519" cy="494730"/>
            </a:xfrm>
            <a:custGeom>
              <a:avLst/>
              <a:gdLst/>
              <a:ahLst/>
              <a:cxnLst/>
              <a:rect l="0" t="0" r="0" b="0"/>
              <a:pathLst>
                <a:path w="543519" h="494730">
                  <a:moveTo>
                    <a:pt x="0" y="494730"/>
                  </a:moveTo>
                  <a:lnTo>
                    <a:pt x="918" y="494541"/>
                  </a:lnTo>
                  <a:lnTo>
                    <a:pt x="2159" y="494274"/>
                  </a:lnTo>
                  <a:lnTo>
                    <a:pt x="3400" y="493978"/>
                  </a:lnTo>
                  <a:lnTo>
                    <a:pt x="4641" y="493669"/>
                  </a:lnTo>
                  <a:lnTo>
                    <a:pt x="5882" y="493340"/>
                  </a:lnTo>
                  <a:lnTo>
                    <a:pt x="7123" y="492982"/>
                  </a:lnTo>
                  <a:lnTo>
                    <a:pt x="8364" y="492609"/>
                  </a:lnTo>
                  <a:lnTo>
                    <a:pt x="9605" y="492206"/>
                  </a:lnTo>
                  <a:lnTo>
                    <a:pt x="10846" y="491777"/>
                  </a:lnTo>
                  <a:lnTo>
                    <a:pt x="12088" y="491330"/>
                  </a:lnTo>
                  <a:lnTo>
                    <a:pt x="13329" y="490840"/>
                  </a:lnTo>
                  <a:lnTo>
                    <a:pt x="14570" y="490328"/>
                  </a:lnTo>
                  <a:lnTo>
                    <a:pt x="15811" y="489789"/>
                  </a:lnTo>
                  <a:lnTo>
                    <a:pt x="17052" y="489205"/>
                  </a:lnTo>
                  <a:lnTo>
                    <a:pt x="18293" y="488598"/>
                  </a:lnTo>
                  <a:lnTo>
                    <a:pt x="19534" y="487949"/>
                  </a:lnTo>
                  <a:lnTo>
                    <a:pt x="20775" y="487259"/>
                  </a:lnTo>
                  <a:lnTo>
                    <a:pt x="22016" y="486543"/>
                  </a:lnTo>
                  <a:lnTo>
                    <a:pt x="23258" y="485769"/>
                  </a:lnTo>
                  <a:lnTo>
                    <a:pt x="24499" y="484958"/>
                  </a:lnTo>
                  <a:lnTo>
                    <a:pt x="25740" y="484114"/>
                  </a:lnTo>
                  <a:lnTo>
                    <a:pt x="26981" y="483201"/>
                  </a:lnTo>
                  <a:lnTo>
                    <a:pt x="28222" y="482256"/>
                  </a:lnTo>
                  <a:lnTo>
                    <a:pt x="29463" y="481257"/>
                  </a:lnTo>
                  <a:lnTo>
                    <a:pt x="30704" y="480196"/>
                  </a:lnTo>
                  <a:lnTo>
                    <a:pt x="31945" y="479100"/>
                  </a:lnTo>
                  <a:lnTo>
                    <a:pt x="33186" y="477928"/>
                  </a:lnTo>
                  <a:lnTo>
                    <a:pt x="34428" y="476702"/>
                  </a:lnTo>
                  <a:lnTo>
                    <a:pt x="35669" y="475436"/>
                  </a:lnTo>
                  <a:lnTo>
                    <a:pt x="36910" y="474072"/>
                  </a:lnTo>
                  <a:lnTo>
                    <a:pt x="38151" y="472666"/>
                  </a:lnTo>
                  <a:lnTo>
                    <a:pt x="39392" y="471195"/>
                  </a:lnTo>
                  <a:lnTo>
                    <a:pt x="40633" y="469636"/>
                  </a:lnTo>
                  <a:lnTo>
                    <a:pt x="41874" y="468031"/>
                  </a:lnTo>
                  <a:lnTo>
                    <a:pt x="43115" y="466335"/>
                  </a:lnTo>
                  <a:lnTo>
                    <a:pt x="44356" y="464564"/>
                  </a:lnTo>
                  <a:lnTo>
                    <a:pt x="45598" y="462744"/>
                  </a:lnTo>
                  <a:lnTo>
                    <a:pt x="46839" y="460802"/>
                  </a:lnTo>
                  <a:lnTo>
                    <a:pt x="48080" y="458802"/>
                  </a:lnTo>
                  <a:lnTo>
                    <a:pt x="49321" y="456729"/>
                  </a:lnTo>
                  <a:lnTo>
                    <a:pt x="50562" y="454542"/>
                  </a:lnTo>
                  <a:lnTo>
                    <a:pt x="51803" y="452297"/>
                  </a:lnTo>
                  <a:lnTo>
                    <a:pt x="53044" y="449950"/>
                  </a:lnTo>
                  <a:lnTo>
                    <a:pt x="54285" y="447505"/>
                  </a:lnTo>
                  <a:lnTo>
                    <a:pt x="55526" y="445000"/>
                  </a:lnTo>
                  <a:lnTo>
                    <a:pt x="56768" y="442361"/>
                  </a:lnTo>
                  <a:lnTo>
                    <a:pt x="58009" y="439646"/>
                  </a:lnTo>
                  <a:lnTo>
                    <a:pt x="59250" y="436854"/>
                  </a:lnTo>
                  <a:lnTo>
                    <a:pt x="60491" y="433922"/>
                  </a:lnTo>
                  <a:lnTo>
                    <a:pt x="61732" y="430924"/>
                  </a:lnTo>
                  <a:lnTo>
                    <a:pt x="62973" y="427820"/>
                  </a:lnTo>
                  <a:lnTo>
                    <a:pt x="64214" y="424597"/>
                  </a:lnTo>
                  <a:lnTo>
                    <a:pt x="65455" y="421309"/>
                  </a:lnTo>
                  <a:lnTo>
                    <a:pt x="66696" y="417881"/>
                  </a:lnTo>
                  <a:lnTo>
                    <a:pt x="67937" y="414362"/>
                  </a:lnTo>
                  <a:lnTo>
                    <a:pt x="69179" y="410771"/>
                  </a:lnTo>
                  <a:lnTo>
                    <a:pt x="70420" y="407020"/>
                  </a:lnTo>
                  <a:lnTo>
                    <a:pt x="71661" y="403201"/>
                  </a:lnTo>
                  <a:lnTo>
                    <a:pt x="72902" y="399280"/>
                  </a:lnTo>
                  <a:lnTo>
                    <a:pt x="74143" y="395228"/>
                  </a:lnTo>
                  <a:lnTo>
                    <a:pt x="75384" y="391109"/>
                  </a:lnTo>
                  <a:lnTo>
                    <a:pt x="76625" y="386860"/>
                  </a:lnTo>
                  <a:lnTo>
                    <a:pt x="77866" y="382511"/>
                  </a:lnTo>
                  <a:lnTo>
                    <a:pt x="79107" y="378097"/>
                  </a:lnTo>
                  <a:lnTo>
                    <a:pt x="80349" y="373527"/>
                  </a:lnTo>
                  <a:lnTo>
                    <a:pt x="81590" y="368889"/>
                  </a:lnTo>
                  <a:lnTo>
                    <a:pt x="82831" y="364163"/>
                  </a:lnTo>
                  <a:lnTo>
                    <a:pt x="84072" y="359309"/>
                  </a:lnTo>
                  <a:lnTo>
                    <a:pt x="85313" y="354394"/>
                  </a:lnTo>
                  <a:lnTo>
                    <a:pt x="86554" y="349370"/>
                  </a:lnTo>
                  <a:lnTo>
                    <a:pt x="87795" y="344252"/>
                  </a:lnTo>
                  <a:lnTo>
                    <a:pt x="89036" y="339076"/>
                  </a:lnTo>
                  <a:lnTo>
                    <a:pt x="90277" y="333777"/>
                  </a:lnTo>
                  <a:lnTo>
                    <a:pt x="91519" y="328414"/>
                  </a:lnTo>
                  <a:lnTo>
                    <a:pt x="92760" y="322988"/>
                  </a:lnTo>
                  <a:lnTo>
                    <a:pt x="94001" y="317453"/>
                  </a:lnTo>
                  <a:lnTo>
                    <a:pt x="95242" y="311872"/>
                  </a:lnTo>
                  <a:lnTo>
                    <a:pt x="96483" y="306215"/>
                  </a:lnTo>
                  <a:lnTo>
                    <a:pt x="97724" y="300485"/>
                  </a:lnTo>
                  <a:lnTo>
                    <a:pt x="98965" y="294714"/>
                  </a:lnTo>
                  <a:lnTo>
                    <a:pt x="100206" y="288865"/>
                  </a:lnTo>
                  <a:lnTo>
                    <a:pt x="101447" y="282972"/>
                  </a:lnTo>
                  <a:lnTo>
                    <a:pt x="102689" y="277043"/>
                  </a:lnTo>
                  <a:lnTo>
                    <a:pt x="103930" y="271047"/>
                  </a:lnTo>
                  <a:lnTo>
                    <a:pt x="105171" y="265028"/>
                  </a:lnTo>
                  <a:lnTo>
                    <a:pt x="106412" y="258973"/>
                  </a:lnTo>
                  <a:lnTo>
                    <a:pt x="107653" y="252882"/>
                  </a:lnTo>
                  <a:lnTo>
                    <a:pt x="108894" y="246776"/>
                  </a:lnTo>
                  <a:lnTo>
                    <a:pt x="110135" y="240644"/>
                  </a:lnTo>
                  <a:lnTo>
                    <a:pt x="111376" y="234500"/>
                  </a:lnTo>
                  <a:lnTo>
                    <a:pt x="112617" y="228349"/>
                  </a:lnTo>
                  <a:lnTo>
                    <a:pt x="113859" y="222192"/>
                  </a:lnTo>
                  <a:lnTo>
                    <a:pt x="115100" y="216039"/>
                  </a:lnTo>
                  <a:lnTo>
                    <a:pt x="116341" y="209890"/>
                  </a:lnTo>
                  <a:lnTo>
                    <a:pt x="117582" y="203760"/>
                  </a:lnTo>
                  <a:lnTo>
                    <a:pt x="118823" y="197642"/>
                  </a:lnTo>
                  <a:lnTo>
                    <a:pt x="120064" y="191550"/>
                  </a:lnTo>
                  <a:lnTo>
                    <a:pt x="121305" y="185490"/>
                  </a:lnTo>
                  <a:lnTo>
                    <a:pt x="122546" y="179452"/>
                  </a:lnTo>
                  <a:lnTo>
                    <a:pt x="123787" y="173472"/>
                  </a:lnTo>
                  <a:lnTo>
                    <a:pt x="125029" y="167528"/>
                  </a:lnTo>
                  <a:lnTo>
                    <a:pt x="126270" y="161623"/>
                  </a:lnTo>
                  <a:lnTo>
                    <a:pt x="127511" y="155798"/>
                  </a:lnTo>
                  <a:lnTo>
                    <a:pt x="128752" y="150013"/>
                  </a:lnTo>
                  <a:lnTo>
                    <a:pt x="129993" y="144298"/>
                  </a:lnTo>
                  <a:lnTo>
                    <a:pt x="131234" y="138665"/>
                  </a:lnTo>
                  <a:lnTo>
                    <a:pt x="132475" y="133080"/>
                  </a:lnTo>
                  <a:lnTo>
                    <a:pt x="133716" y="127603"/>
                  </a:lnTo>
                  <a:lnTo>
                    <a:pt x="134957" y="122200"/>
                  </a:lnTo>
                  <a:lnTo>
                    <a:pt x="136198" y="116859"/>
                  </a:lnTo>
                  <a:lnTo>
                    <a:pt x="137440" y="111658"/>
                  </a:lnTo>
                  <a:lnTo>
                    <a:pt x="138681" y="106521"/>
                  </a:lnTo>
                  <a:lnTo>
                    <a:pt x="139922" y="101482"/>
                  </a:lnTo>
                  <a:lnTo>
                    <a:pt x="141163" y="96572"/>
                  </a:lnTo>
                  <a:lnTo>
                    <a:pt x="142404" y="91731"/>
                  </a:lnTo>
                  <a:lnTo>
                    <a:pt x="143645" y="87029"/>
                  </a:lnTo>
                  <a:lnTo>
                    <a:pt x="144886" y="82437"/>
                  </a:lnTo>
                  <a:lnTo>
                    <a:pt x="146127" y="77919"/>
                  </a:lnTo>
                  <a:lnTo>
                    <a:pt x="147368" y="73584"/>
                  </a:lnTo>
                  <a:lnTo>
                    <a:pt x="148610" y="69332"/>
                  </a:lnTo>
                  <a:lnTo>
                    <a:pt x="149851" y="65189"/>
                  </a:lnTo>
                  <a:lnTo>
                    <a:pt x="151092" y="61212"/>
                  </a:lnTo>
                  <a:lnTo>
                    <a:pt x="152333" y="57317"/>
                  </a:lnTo>
                  <a:lnTo>
                    <a:pt x="153574" y="53571"/>
                  </a:lnTo>
                  <a:lnTo>
                    <a:pt x="154815" y="49961"/>
                  </a:lnTo>
                  <a:lnTo>
                    <a:pt x="156056" y="46435"/>
                  </a:lnTo>
                  <a:lnTo>
                    <a:pt x="157297" y="43100"/>
                  </a:lnTo>
                  <a:lnTo>
                    <a:pt x="158538" y="39865"/>
                  </a:lnTo>
                  <a:lnTo>
                    <a:pt x="159780" y="36737"/>
                  </a:lnTo>
                  <a:lnTo>
                    <a:pt x="161021" y="33795"/>
                  </a:lnTo>
                  <a:lnTo>
                    <a:pt x="162262" y="30939"/>
                  </a:lnTo>
                  <a:lnTo>
                    <a:pt x="163503" y="28226"/>
                  </a:lnTo>
                  <a:lnTo>
                    <a:pt x="164744" y="25663"/>
                  </a:lnTo>
                  <a:lnTo>
                    <a:pt x="165985" y="23185"/>
                  </a:lnTo>
                  <a:lnTo>
                    <a:pt x="167226" y="20886"/>
                  </a:lnTo>
                  <a:lnTo>
                    <a:pt x="168467" y="18698"/>
                  </a:lnTo>
                  <a:lnTo>
                    <a:pt x="169708" y="16602"/>
                  </a:lnTo>
                  <a:lnTo>
                    <a:pt x="170950" y="14700"/>
                  </a:lnTo>
                  <a:lnTo>
                    <a:pt x="172191" y="12879"/>
                  </a:lnTo>
                  <a:lnTo>
                    <a:pt x="173432" y="11185"/>
                  </a:lnTo>
                  <a:lnTo>
                    <a:pt x="174673" y="9644"/>
                  </a:lnTo>
                  <a:lnTo>
                    <a:pt x="175914" y="8182"/>
                  </a:lnTo>
                  <a:lnTo>
                    <a:pt x="177155" y="6877"/>
                  </a:lnTo>
                  <a:lnTo>
                    <a:pt x="178396" y="5686"/>
                  </a:lnTo>
                  <a:lnTo>
                    <a:pt x="179637" y="4573"/>
                  </a:lnTo>
                  <a:lnTo>
                    <a:pt x="180878" y="3644"/>
                  </a:lnTo>
                  <a:lnTo>
                    <a:pt x="182120" y="2792"/>
                  </a:lnTo>
                  <a:lnTo>
                    <a:pt x="183361" y="2046"/>
                  </a:lnTo>
                  <a:lnTo>
                    <a:pt x="184602" y="1449"/>
                  </a:lnTo>
                  <a:lnTo>
                    <a:pt x="185843" y="925"/>
                  </a:lnTo>
                  <a:lnTo>
                    <a:pt x="187084" y="533"/>
                  </a:lnTo>
                  <a:lnTo>
                    <a:pt x="188325" y="256"/>
                  </a:lnTo>
                  <a:lnTo>
                    <a:pt x="189566" y="49"/>
                  </a:lnTo>
                  <a:lnTo>
                    <a:pt x="190807" y="0"/>
                  </a:lnTo>
                  <a:lnTo>
                    <a:pt x="192048" y="31"/>
                  </a:lnTo>
                  <a:lnTo>
                    <a:pt x="193290" y="148"/>
                  </a:lnTo>
                  <a:lnTo>
                    <a:pt x="194531" y="412"/>
                  </a:lnTo>
                  <a:lnTo>
                    <a:pt x="195772" y="743"/>
                  </a:lnTo>
                  <a:lnTo>
                    <a:pt x="197013" y="1187"/>
                  </a:lnTo>
                  <a:lnTo>
                    <a:pt x="198254" y="1745"/>
                  </a:lnTo>
                  <a:lnTo>
                    <a:pt x="199495" y="2369"/>
                  </a:lnTo>
                  <a:lnTo>
                    <a:pt x="200736" y="3131"/>
                  </a:lnTo>
                  <a:lnTo>
                    <a:pt x="201977" y="3978"/>
                  </a:lnTo>
                  <a:lnTo>
                    <a:pt x="203218" y="4896"/>
                  </a:lnTo>
                  <a:lnTo>
                    <a:pt x="204459" y="5964"/>
                  </a:lnTo>
                  <a:lnTo>
                    <a:pt x="205701" y="7095"/>
                  </a:lnTo>
                  <a:lnTo>
                    <a:pt x="206942" y="8324"/>
                  </a:lnTo>
                  <a:lnTo>
                    <a:pt x="208183" y="9674"/>
                  </a:lnTo>
                  <a:lnTo>
                    <a:pt x="209424" y="11086"/>
                  </a:lnTo>
                  <a:lnTo>
                    <a:pt x="210665" y="12624"/>
                  </a:lnTo>
                  <a:lnTo>
                    <a:pt x="211906" y="14254"/>
                  </a:lnTo>
                  <a:lnTo>
                    <a:pt x="213147" y="15947"/>
                  </a:lnTo>
                  <a:lnTo>
                    <a:pt x="214388" y="17792"/>
                  </a:lnTo>
                  <a:lnTo>
                    <a:pt x="215629" y="19701"/>
                  </a:lnTo>
                  <a:lnTo>
                    <a:pt x="216871" y="21699"/>
                  </a:lnTo>
                  <a:lnTo>
                    <a:pt x="218112" y="23825"/>
                  </a:lnTo>
                  <a:lnTo>
                    <a:pt x="219353" y="26013"/>
                  </a:lnTo>
                  <a:lnTo>
                    <a:pt x="220594" y="28317"/>
                  </a:lnTo>
                  <a:lnTo>
                    <a:pt x="221835" y="30721"/>
                  </a:lnTo>
                  <a:lnTo>
                    <a:pt x="223076" y="33187"/>
                  </a:lnTo>
                  <a:lnTo>
                    <a:pt x="224317" y="35794"/>
                  </a:lnTo>
                  <a:lnTo>
                    <a:pt x="225558" y="38474"/>
                  </a:lnTo>
                  <a:lnTo>
                    <a:pt x="226799" y="41232"/>
                  </a:lnTo>
                  <a:lnTo>
                    <a:pt x="228041" y="44122"/>
                  </a:lnTo>
                  <a:lnTo>
                    <a:pt x="229282" y="47074"/>
                  </a:lnTo>
                  <a:lnTo>
                    <a:pt x="230523" y="50128"/>
                  </a:lnTo>
                  <a:lnTo>
                    <a:pt x="231764" y="53285"/>
                  </a:lnTo>
                  <a:lnTo>
                    <a:pt x="233005" y="56502"/>
                  </a:lnTo>
                  <a:lnTo>
                    <a:pt x="234246" y="59843"/>
                  </a:lnTo>
                  <a:lnTo>
                    <a:pt x="235487" y="63258"/>
                  </a:lnTo>
                  <a:lnTo>
                    <a:pt x="236728" y="66738"/>
                  </a:lnTo>
                  <a:lnTo>
                    <a:pt x="237969" y="70345"/>
                  </a:lnTo>
                  <a:lnTo>
                    <a:pt x="239211" y="74006"/>
                  </a:lnTo>
                  <a:lnTo>
                    <a:pt x="240452" y="77750"/>
                  </a:lnTo>
                  <a:lnTo>
                    <a:pt x="241693" y="81590"/>
                  </a:lnTo>
                  <a:lnTo>
                    <a:pt x="242934" y="85480"/>
                  </a:lnTo>
                  <a:lnTo>
                    <a:pt x="244175" y="89467"/>
                  </a:lnTo>
                  <a:lnTo>
                    <a:pt x="245416" y="93520"/>
                  </a:lnTo>
                  <a:lnTo>
                    <a:pt x="246657" y="97619"/>
                  </a:lnTo>
                  <a:lnTo>
                    <a:pt x="247898" y="101821"/>
                  </a:lnTo>
                  <a:lnTo>
                    <a:pt x="249139" y="106063"/>
                  </a:lnTo>
                  <a:lnTo>
                    <a:pt x="250381" y="110361"/>
                  </a:lnTo>
                  <a:lnTo>
                    <a:pt x="251622" y="114732"/>
                  </a:lnTo>
                  <a:lnTo>
                    <a:pt x="252863" y="119135"/>
                  </a:lnTo>
                  <a:lnTo>
                    <a:pt x="254104" y="123598"/>
                  </a:lnTo>
                  <a:lnTo>
                    <a:pt x="255345" y="128104"/>
                  </a:lnTo>
                  <a:lnTo>
                    <a:pt x="256586" y="132638"/>
                  </a:lnTo>
                  <a:lnTo>
                    <a:pt x="257827" y="137225"/>
                  </a:lnTo>
                  <a:lnTo>
                    <a:pt x="259068" y="141833"/>
                  </a:lnTo>
                  <a:lnTo>
                    <a:pt x="260309" y="146466"/>
                  </a:lnTo>
                  <a:lnTo>
                    <a:pt x="261551" y="151128"/>
                  </a:lnTo>
                  <a:lnTo>
                    <a:pt x="262792" y="155802"/>
                  </a:lnTo>
                  <a:lnTo>
                    <a:pt x="264033" y="160491"/>
                  </a:lnTo>
                  <a:lnTo>
                    <a:pt x="265274" y="165188"/>
                  </a:lnTo>
                  <a:lnTo>
                    <a:pt x="266515" y="169887"/>
                  </a:lnTo>
                  <a:lnTo>
                    <a:pt x="267756" y="174585"/>
                  </a:lnTo>
                  <a:lnTo>
                    <a:pt x="268997" y="179276"/>
                  </a:lnTo>
                  <a:lnTo>
                    <a:pt x="270238" y="183959"/>
                  </a:lnTo>
                  <a:lnTo>
                    <a:pt x="271479" y="188618"/>
                  </a:lnTo>
                  <a:lnTo>
                    <a:pt x="272720" y="193262"/>
                  </a:lnTo>
                  <a:lnTo>
                    <a:pt x="273962" y="197880"/>
                  </a:lnTo>
                  <a:lnTo>
                    <a:pt x="275203" y="202459"/>
                  </a:lnTo>
                  <a:lnTo>
                    <a:pt x="276444" y="207016"/>
                  </a:lnTo>
                  <a:lnTo>
                    <a:pt x="277685" y="211521"/>
                  </a:lnTo>
                  <a:lnTo>
                    <a:pt x="278926" y="215982"/>
                  </a:lnTo>
                  <a:lnTo>
                    <a:pt x="280167" y="220413"/>
                  </a:lnTo>
                  <a:lnTo>
                    <a:pt x="281408" y="224758"/>
                  </a:lnTo>
                  <a:lnTo>
                    <a:pt x="282649" y="229064"/>
                  </a:lnTo>
                  <a:lnTo>
                    <a:pt x="283890" y="233314"/>
                  </a:lnTo>
                  <a:lnTo>
                    <a:pt x="285132" y="237476"/>
                  </a:lnTo>
                  <a:lnTo>
                    <a:pt x="286373" y="241593"/>
                  </a:lnTo>
                  <a:lnTo>
                    <a:pt x="287614" y="245622"/>
                  </a:lnTo>
                  <a:lnTo>
                    <a:pt x="288855" y="249571"/>
                  </a:lnTo>
                  <a:lnTo>
                    <a:pt x="290096" y="253468"/>
                  </a:lnTo>
                  <a:lnTo>
                    <a:pt x="291337" y="257241"/>
                  </a:lnTo>
                  <a:lnTo>
                    <a:pt x="292578" y="260949"/>
                  </a:lnTo>
                  <a:lnTo>
                    <a:pt x="293819" y="264584"/>
                  </a:lnTo>
                  <a:lnTo>
                    <a:pt x="295060" y="268090"/>
                  </a:lnTo>
                  <a:lnTo>
                    <a:pt x="296302" y="271536"/>
                  </a:lnTo>
                  <a:lnTo>
                    <a:pt x="297543" y="274875"/>
                  </a:lnTo>
                  <a:lnTo>
                    <a:pt x="298784" y="278104"/>
                  </a:lnTo>
                  <a:lnTo>
                    <a:pt x="300025" y="281269"/>
                  </a:lnTo>
                  <a:lnTo>
                    <a:pt x="301266" y="284294"/>
                  </a:lnTo>
                  <a:lnTo>
                    <a:pt x="302507" y="287234"/>
                  </a:lnTo>
                  <a:lnTo>
                    <a:pt x="303748" y="290098"/>
                  </a:lnTo>
                  <a:lnTo>
                    <a:pt x="304989" y="292808"/>
                  </a:lnTo>
                  <a:lnTo>
                    <a:pt x="306230" y="295450"/>
                  </a:lnTo>
                  <a:lnTo>
                    <a:pt x="307472" y="297986"/>
                  </a:lnTo>
                  <a:lnTo>
                    <a:pt x="308713" y="300396"/>
                  </a:lnTo>
                  <a:lnTo>
                    <a:pt x="309954" y="302738"/>
                  </a:lnTo>
                  <a:lnTo>
                    <a:pt x="311195" y="304945"/>
                  </a:lnTo>
                  <a:lnTo>
                    <a:pt x="312436" y="307057"/>
                  </a:lnTo>
                  <a:lnTo>
                    <a:pt x="313677" y="309102"/>
                  </a:lnTo>
                  <a:lnTo>
                    <a:pt x="314918" y="310987"/>
                  </a:lnTo>
                  <a:lnTo>
                    <a:pt x="316159" y="312806"/>
                  </a:lnTo>
                  <a:lnTo>
                    <a:pt x="317400" y="314534"/>
                  </a:lnTo>
                  <a:lnTo>
                    <a:pt x="318642" y="316134"/>
                  </a:lnTo>
                  <a:lnTo>
                    <a:pt x="319883" y="317673"/>
                  </a:lnTo>
                  <a:lnTo>
                    <a:pt x="321124" y="319097"/>
                  </a:lnTo>
                  <a:lnTo>
                    <a:pt x="322365" y="320427"/>
                  </a:lnTo>
                  <a:lnTo>
                    <a:pt x="323606" y="321699"/>
                  </a:lnTo>
                  <a:lnTo>
                    <a:pt x="324847" y="322838"/>
                  </a:lnTo>
                  <a:lnTo>
                    <a:pt x="326088" y="323915"/>
                  </a:lnTo>
                  <a:lnTo>
                    <a:pt x="327329" y="324921"/>
                  </a:lnTo>
                  <a:lnTo>
                    <a:pt x="328570" y="325815"/>
                  </a:lnTo>
                  <a:lnTo>
                    <a:pt x="329812" y="326658"/>
                  </a:lnTo>
                  <a:lnTo>
                    <a:pt x="331053" y="327416"/>
                  </a:lnTo>
                  <a:lnTo>
                    <a:pt x="332294" y="328092"/>
                  </a:lnTo>
                  <a:lnTo>
                    <a:pt x="333535" y="328723"/>
                  </a:lnTo>
                  <a:lnTo>
                    <a:pt x="334776" y="329259"/>
                  </a:lnTo>
                  <a:lnTo>
                    <a:pt x="336017" y="329741"/>
                  </a:lnTo>
                  <a:lnTo>
                    <a:pt x="337258" y="330177"/>
                  </a:lnTo>
                  <a:lnTo>
                    <a:pt x="338499" y="330525"/>
                  </a:lnTo>
                  <a:lnTo>
                    <a:pt x="339740" y="330837"/>
                  </a:lnTo>
                  <a:lnTo>
                    <a:pt x="340981" y="331094"/>
                  </a:lnTo>
                  <a:lnTo>
                    <a:pt x="342223" y="331291"/>
                  </a:lnTo>
                  <a:lnTo>
                    <a:pt x="343464" y="331457"/>
                  </a:lnTo>
                  <a:lnTo>
                    <a:pt x="344705" y="331564"/>
                  </a:lnTo>
                  <a:lnTo>
                    <a:pt x="345946" y="331634"/>
                  </a:lnTo>
                  <a:lnTo>
                    <a:pt x="347187" y="331677"/>
                  </a:lnTo>
                  <a:lnTo>
                    <a:pt x="348428" y="331664"/>
                  </a:lnTo>
                  <a:lnTo>
                    <a:pt x="349669" y="331631"/>
                  </a:lnTo>
                  <a:lnTo>
                    <a:pt x="350910" y="331568"/>
                  </a:lnTo>
                  <a:lnTo>
                    <a:pt x="352151" y="331470"/>
                  </a:lnTo>
                  <a:lnTo>
                    <a:pt x="353393" y="331356"/>
                  </a:lnTo>
                  <a:lnTo>
                    <a:pt x="354634" y="331214"/>
                  </a:lnTo>
                  <a:lnTo>
                    <a:pt x="355875" y="331053"/>
                  </a:lnTo>
                  <a:lnTo>
                    <a:pt x="357116" y="330880"/>
                  </a:lnTo>
                  <a:lnTo>
                    <a:pt x="358357" y="330685"/>
                  </a:lnTo>
                  <a:lnTo>
                    <a:pt x="359598" y="330481"/>
                  </a:lnTo>
                  <a:lnTo>
                    <a:pt x="360839" y="330268"/>
                  </a:lnTo>
                  <a:lnTo>
                    <a:pt x="362080" y="330045"/>
                  </a:lnTo>
                  <a:lnTo>
                    <a:pt x="363321" y="329818"/>
                  </a:lnTo>
                  <a:lnTo>
                    <a:pt x="364563" y="329587"/>
                  </a:lnTo>
                  <a:lnTo>
                    <a:pt x="365804" y="329354"/>
                  </a:lnTo>
                  <a:lnTo>
                    <a:pt x="367045" y="329122"/>
                  </a:lnTo>
                  <a:lnTo>
                    <a:pt x="368286" y="328893"/>
                  </a:lnTo>
                  <a:lnTo>
                    <a:pt x="369527" y="328667"/>
                  </a:lnTo>
                  <a:lnTo>
                    <a:pt x="370768" y="328446"/>
                  </a:lnTo>
                  <a:lnTo>
                    <a:pt x="372009" y="328236"/>
                  </a:lnTo>
                  <a:lnTo>
                    <a:pt x="373250" y="328032"/>
                  </a:lnTo>
                  <a:lnTo>
                    <a:pt x="374491" y="327840"/>
                  </a:lnTo>
                  <a:lnTo>
                    <a:pt x="375733" y="327662"/>
                  </a:lnTo>
                  <a:lnTo>
                    <a:pt x="376974" y="327492"/>
                  </a:lnTo>
                  <a:lnTo>
                    <a:pt x="378215" y="327343"/>
                  </a:lnTo>
                  <a:lnTo>
                    <a:pt x="379456" y="327208"/>
                  </a:lnTo>
                  <a:lnTo>
                    <a:pt x="380697" y="327085"/>
                  </a:lnTo>
                  <a:lnTo>
                    <a:pt x="381938" y="326991"/>
                  </a:lnTo>
                  <a:lnTo>
                    <a:pt x="383179" y="326910"/>
                  </a:lnTo>
                  <a:lnTo>
                    <a:pt x="384420" y="326849"/>
                  </a:lnTo>
                  <a:lnTo>
                    <a:pt x="385661" y="326815"/>
                  </a:lnTo>
                  <a:lnTo>
                    <a:pt x="386903" y="326796"/>
                  </a:lnTo>
                  <a:lnTo>
                    <a:pt x="388144" y="326805"/>
                  </a:lnTo>
                  <a:lnTo>
                    <a:pt x="389385" y="326839"/>
                  </a:lnTo>
                  <a:lnTo>
                    <a:pt x="390626" y="326889"/>
                  </a:lnTo>
                  <a:lnTo>
                    <a:pt x="391867" y="326978"/>
                  </a:lnTo>
                  <a:lnTo>
                    <a:pt x="393108" y="327085"/>
                  </a:lnTo>
                  <a:lnTo>
                    <a:pt x="394349" y="327216"/>
                  </a:lnTo>
                  <a:lnTo>
                    <a:pt x="395590" y="327384"/>
                  </a:lnTo>
                  <a:lnTo>
                    <a:pt x="396831" y="327570"/>
                  </a:lnTo>
                  <a:lnTo>
                    <a:pt x="398073" y="327789"/>
                  </a:lnTo>
                  <a:lnTo>
                    <a:pt x="399314" y="328039"/>
                  </a:lnTo>
                  <a:lnTo>
                    <a:pt x="400555" y="328308"/>
                  </a:lnTo>
                  <a:lnTo>
                    <a:pt x="401796" y="328618"/>
                  </a:lnTo>
                  <a:lnTo>
                    <a:pt x="403037" y="328953"/>
                  </a:lnTo>
                  <a:lnTo>
                    <a:pt x="404278" y="329311"/>
                  </a:lnTo>
                  <a:lnTo>
                    <a:pt x="405519" y="329713"/>
                  </a:lnTo>
                  <a:lnTo>
                    <a:pt x="406760" y="330135"/>
                  </a:lnTo>
                  <a:lnTo>
                    <a:pt x="408001" y="330589"/>
                  </a:lnTo>
                  <a:lnTo>
                    <a:pt x="409242" y="331079"/>
                  </a:lnTo>
                  <a:lnTo>
                    <a:pt x="410484" y="331590"/>
                  </a:lnTo>
                  <a:lnTo>
                    <a:pt x="411725" y="332141"/>
                  </a:lnTo>
                  <a:lnTo>
                    <a:pt x="412966" y="332721"/>
                  </a:lnTo>
                  <a:lnTo>
                    <a:pt x="414207" y="333322"/>
                  </a:lnTo>
                  <a:lnTo>
                    <a:pt x="415448" y="333971"/>
                  </a:lnTo>
                  <a:lnTo>
                    <a:pt x="416689" y="334640"/>
                  </a:lnTo>
                  <a:lnTo>
                    <a:pt x="417930" y="335340"/>
                  </a:lnTo>
                  <a:lnTo>
                    <a:pt x="419171" y="336078"/>
                  </a:lnTo>
                  <a:lnTo>
                    <a:pt x="420412" y="336837"/>
                  </a:lnTo>
                  <a:lnTo>
                    <a:pt x="421654" y="337634"/>
                  </a:lnTo>
                  <a:lnTo>
                    <a:pt x="422895" y="338462"/>
                  </a:lnTo>
                  <a:lnTo>
                    <a:pt x="424136" y="339310"/>
                  </a:lnTo>
                  <a:lnTo>
                    <a:pt x="425377" y="340204"/>
                  </a:lnTo>
                  <a:lnTo>
                    <a:pt x="426618" y="341120"/>
                  </a:lnTo>
                  <a:lnTo>
                    <a:pt x="427859" y="342062"/>
                  </a:lnTo>
                  <a:lnTo>
                    <a:pt x="429100" y="343046"/>
                  </a:lnTo>
                  <a:lnTo>
                    <a:pt x="430341" y="344048"/>
                  </a:lnTo>
                  <a:lnTo>
                    <a:pt x="431582" y="345085"/>
                  </a:lnTo>
                  <a:lnTo>
                    <a:pt x="432824" y="346153"/>
                  </a:lnTo>
                  <a:lnTo>
                    <a:pt x="434065" y="347241"/>
                  </a:lnTo>
                  <a:lnTo>
                    <a:pt x="435306" y="348369"/>
                  </a:lnTo>
                  <a:lnTo>
                    <a:pt x="436547" y="349521"/>
                  </a:lnTo>
                  <a:lnTo>
                    <a:pt x="437788" y="350694"/>
                  </a:lnTo>
                  <a:lnTo>
                    <a:pt x="439029" y="351908"/>
                  </a:lnTo>
                  <a:lnTo>
                    <a:pt x="440270" y="353140"/>
                  </a:lnTo>
                  <a:lnTo>
                    <a:pt x="441511" y="354401"/>
                  </a:lnTo>
                  <a:lnTo>
                    <a:pt x="442752" y="355694"/>
                  </a:lnTo>
                  <a:lnTo>
                    <a:pt x="443994" y="357003"/>
                  </a:lnTo>
                  <a:lnTo>
                    <a:pt x="445235" y="358347"/>
                  </a:lnTo>
                  <a:lnTo>
                    <a:pt x="446476" y="359715"/>
                  </a:lnTo>
                  <a:lnTo>
                    <a:pt x="447717" y="361099"/>
                  </a:lnTo>
                  <a:lnTo>
                    <a:pt x="448958" y="362522"/>
                  </a:lnTo>
                  <a:lnTo>
                    <a:pt x="450199" y="363960"/>
                  </a:lnTo>
                  <a:lnTo>
                    <a:pt x="451440" y="365421"/>
                  </a:lnTo>
                  <a:lnTo>
                    <a:pt x="452681" y="366911"/>
                  </a:lnTo>
                  <a:lnTo>
                    <a:pt x="453922" y="368415"/>
                  </a:lnTo>
                  <a:lnTo>
                    <a:pt x="455164" y="369947"/>
                  </a:lnTo>
                  <a:lnTo>
                    <a:pt x="456405" y="371500"/>
                  </a:lnTo>
                  <a:lnTo>
                    <a:pt x="457646" y="373066"/>
                  </a:lnTo>
                  <a:lnTo>
                    <a:pt x="458887" y="374662"/>
                  </a:lnTo>
                  <a:lnTo>
                    <a:pt x="460128" y="376272"/>
                  </a:lnTo>
                  <a:lnTo>
                    <a:pt x="461369" y="377899"/>
                  </a:lnTo>
                  <a:lnTo>
                    <a:pt x="462610" y="379549"/>
                  </a:lnTo>
                  <a:lnTo>
                    <a:pt x="463851" y="381210"/>
                  </a:lnTo>
                  <a:lnTo>
                    <a:pt x="465092" y="382890"/>
                  </a:lnTo>
                  <a:lnTo>
                    <a:pt x="466333" y="384586"/>
                  </a:lnTo>
                  <a:lnTo>
                    <a:pt x="467575" y="386292"/>
                  </a:lnTo>
                  <a:lnTo>
                    <a:pt x="468816" y="388017"/>
                  </a:lnTo>
                  <a:lnTo>
                    <a:pt x="470057" y="389752"/>
                  </a:lnTo>
                  <a:lnTo>
                    <a:pt x="471298" y="391497"/>
                  </a:lnTo>
                  <a:lnTo>
                    <a:pt x="472539" y="393257"/>
                  </a:lnTo>
                  <a:lnTo>
                    <a:pt x="473780" y="395024"/>
                  </a:lnTo>
                  <a:lnTo>
                    <a:pt x="475021" y="396800"/>
                  </a:lnTo>
                  <a:lnTo>
                    <a:pt x="476262" y="398585"/>
                  </a:lnTo>
                  <a:lnTo>
                    <a:pt x="477503" y="400375"/>
                  </a:lnTo>
                  <a:lnTo>
                    <a:pt x="478745" y="402173"/>
                  </a:lnTo>
                  <a:lnTo>
                    <a:pt x="479986" y="403975"/>
                  </a:lnTo>
                  <a:lnTo>
                    <a:pt x="481227" y="405779"/>
                  </a:lnTo>
                  <a:lnTo>
                    <a:pt x="482468" y="407588"/>
                  </a:lnTo>
                  <a:lnTo>
                    <a:pt x="483709" y="409397"/>
                  </a:lnTo>
                  <a:lnTo>
                    <a:pt x="484950" y="411208"/>
                  </a:lnTo>
                  <a:lnTo>
                    <a:pt x="486191" y="413017"/>
                  </a:lnTo>
                  <a:lnTo>
                    <a:pt x="487432" y="414825"/>
                  </a:lnTo>
                  <a:lnTo>
                    <a:pt x="488673" y="416629"/>
                  </a:lnTo>
                  <a:lnTo>
                    <a:pt x="489915" y="418430"/>
                  </a:lnTo>
                  <a:lnTo>
                    <a:pt x="491156" y="420227"/>
                  </a:lnTo>
                  <a:lnTo>
                    <a:pt x="492397" y="422015"/>
                  </a:lnTo>
                  <a:lnTo>
                    <a:pt x="493638" y="423798"/>
                  </a:lnTo>
                  <a:lnTo>
                    <a:pt x="494879" y="425573"/>
                  </a:lnTo>
                  <a:lnTo>
                    <a:pt x="496120" y="427335"/>
                  </a:lnTo>
                  <a:lnTo>
                    <a:pt x="497361" y="429091"/>
                  </a:lnTo>
                  <a:lnTo>
                    <a:pt x="498602" y="430833"/>
                  </a:lnTo>
                  <a:lnTo>
                    <a:pt x="499843" y="432561"/>
                  </a:lnTo>
                  <a:lnTo>
                    <a:pt x="501085" y="434281"/>
                  </a:lnTo>
                  <a:lnTo>
                    <a:pt x="502326" y="435979"/>
                  </a:lnTo>
                  <a:lnTo>
                    <a:pt x="503567" y="437665"/>
                  </a:lnTo>
                  <a:lnTo>
                    <a:pt x="504808" y="439338"/>
                  </a:lnTo>
                  <a:lnTo>
                    <a:pt x="506049" y="440985"/>
                  </a:lnTo>
                  <a:lnTo>
                    <a:pt x="507290" y="442620"/>
                  </a:lnTo>
                  <a:lnTo>
                    <a:pt x="508531" y="444234"/>
                  </a:lnTo>
                  <a:lnTo>
                    <a:pt x="509772" y="445825"/>
                  </a:lnTo>
                  <a:lnTo>
                    <a:pt x="511013" y="447402"/>
                  </a:lnTo>
                  <a:lnTo>
                    <a:pt x="512255" y="448950"/>
                  </a:lnTo>
                  <a:lnTo>
                    <a:pt x="513496" y="450478"/>
                  </a:lnTo>
                  <a:lnTo>
                    <a:pt x="514737" y="451989"/>
                  </a:lnTo>
                  <a:lnTo>
                    <a:pt x="515978" y="453464"/>
                  </a:lnTo>
                  <a:lnTo>
                    <a:pt x="517219" y="454923"/>
                  </a:lnTo>
                  <a:lnTo>
                    <a:pt x="518460" y="456357"/>
                  </a:lnTo>
                  <a:lnTo>
                    <a:pt x="519701" y="457758"/>
                  </a:lnTo>
                  <a:lnTo>
                    <a:pt x="520942" y="459143"/>
                  </a:lnTo>
                  <a:lnTo>
                    <a:pt x="522183" y="460494"/>
                  </a:lnTo>
                  <a:lnTo>
                    <a:pt x="523425" y="461819"/>
                  </a:lnTo>
                  <a:lnTo>
                    <a:pt x="524666" y="463125"/>
                  </a:lnTo>
                  <a:lnTo>
                    <a:pt x="525907" y="464389"/>
                  </a:lnTo>
                  <a:lnTo>
                    <a:pt x="527148" y="465634"/>
                  </a:lnTo>
                  <a:lnTo>
                    <a:pt x="528389" y="466853"/>
                  </a:lnTo>
                  <a:lnTo>
                    <a:pt x="529630" y="468034"/>
                  </a:lnTo>
                  <a:lnTo>
                    <a:pt x="530871" y="469196"/>
                  </a:lnTo>
                  <a:lnTo>
                    <a:pt x="532112" y="470324"/>
                  </a:lnTo>
                  <a:lnTo>
                    <a:pt x="533353" y="471422"/>
                  </a:lnTo>
                  <a:lnTo>
                    <a:pt x="534594" y="472500"/>
                  </a:lnTo>
                  <a:lnTo>
                    <a:pt x="535836" y="473537"/>
                  </a:lnTo>
                  <a:lnTo>
                    <a:pt x="537077" y="474551"/>
                  </a:lnTo>
                  <a:lnTo>
                    <a:pt x="538318" y="475542"/>
                  </a:lnTo>
                  <a:lnTo>
                    <a:pt x="539559" y="476492"/>
                  </a:lnTo>
                  <a:lnTo>
                    <a:pt x="540800" y="477423"/>
                  </a:lnTo>
                  <a:lnTo>
                    <a:pt x="542041" y="478324"/>
                  </a:lnTo>
                  <a:lnTo>
                    <a:pt x="543282" y="479193"/>
                  </a:lnTo>
                  <a:lnTo>
                    <a:pt x="543519" y="479355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13"/>
            <p:cNvSpPr/>
            <p:nvPr/>
          </p:nvSpPr>
          <p:spPr>
            <a:xfrm>
              <a:off x="2751260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14"/>
            <p:cNvSpPr/>
            <p:nvPr/>
          </p:nvSpPr>
          <p:spPr>
            <a:xfrm>
              <a:off x="2760822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15"/>
            <p:cNvSpPr/>
            <p:nvPr/>
          </p:nvSpPr>
          <p:spPr>
            <a:xfrm>
              <a:off x="2770384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16"/>
            <p:cNvSpPr/>
            <p:nvPr/>
          </p:nvSpPr>
          <p:spPr>
            <a:xfrm>
              <a:off x="2772900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7"/>
            <p:cNvSpPr/>
            <p:nvPr/>
          </p:nvSpPr>
          <p:spPr>
            <a:xfrm>
              <a:off x="2784978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8"/>
            <p:cNvSpPr/>
            <p:nvPr/>
          </p:nvSpPr>
          <p:spPr>
            <a:xfrm>
              <a:off x="2786488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9"/>
            <p:cNvSpPr/>
            <p:nvPr/>
          </p:nvSpPr>
          <p:spPr>
            <a:xfrm>
              <a:off x="278950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20"/>
            <p:cNvSpPr/>
            <p:nvPr/>
          </p:nvSpPr>
          <p:spPr>
            <a:xfrm>
              <a:off x="2796553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21"/>
            <p:cNvSpPr/>
            <p:nvPr/>
          </p:nvSpPr>
          <p:spPr>
            <a:xfrm>
              <a:off x="2799069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22"/>
            <p:cNvSpPr/>
            <p:nvPr/>
          </p:nvSpPr>
          <p:spPr>
            <a:xfrm>
              <a:off x="2803599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l23"/>
            <p:cNvSpPr/>
            <p:nvPr/>
          </p:nvSpPr>
          <p:spPr>
            <a:xfrm>
              <a:off x="281265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pl24"/>
            <p:cNvSpPr/>
            <p:nvPr/>
          </p:nvSpPr>
          <p:spPr>
            <a:xfrm>
              <a:off x="281567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pl25"/>
            <p:cNvSpPr/>
            <p:nvPr/>
          </p:nvSpPr>
          <p:spPr>
            <a:xfrm>
              <a:off x="284033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" name="pl26"/>
            <p:cNvSpPr/>
            <p:nvPr/>
          </p:nvSpPr>
          <p:spPr>
            <a:xfrm>
              <a:off x="2849395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" name="pl27"/>
            <p:cNvSpPr/>
            <p:nvPr/>
          </p:nvSpPr>
          <p:spPr>
            <a:xfrm>
              <a:off x="286046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pl28"/>
            <p:cNvSpPr/>
            <p:nvPr/>
          </p:nvSpPr>
          <p:spPr>
            <a:xfrm>
              <a:off x="2860970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pl29"/>
            <p:cNvSpPr/>
            <p:nvPr/>
          </p:nvSpPr>
          <p:spPr>
            <a:xfrm>
              <a:off x="2870532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pl30"/>
            <p:cNvSpPr/>
            <p:nvPr/>
          </p:nvSpPr>
          <p:spPr>
            <a:xfrm>
              <a:off x="2871035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pl31"/>
            <p:cNvSpPr/>
            <p:nvPr/>
          </p:nvSpPr>
          <p:spPr>
            <a:xfrm>
              <a:off x="2874055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pl32"/>
            <p:cNvSpPr/>
            <p:nvPr/>
          </p:nvSpPr>
          <p:spPr>
            <a:xfrm>
              <a:off x="288059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" name="pl33"/>
            <p:cNvSpPr/>
            <p:nvPr/>
          </p:nvSpPr>
          <p:spPr>
            <a:xfrm>
              <a:off x="288361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" name="pl34"/>
            <p:cNvSpPr/>
            <p:nvPr/>
          </p:nvSpPr>
          <p:spPr>
            <a:xfrm>
              <a:off x="2885630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pl35"/>
            <p:cNvSpPr/>
            <p:nvPr/>
          </p:nvSpPr>
          <p:spPr>
            <a:xfrm>
              <a:off x="2950550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pl36"/>
            <p:cNvSpPr/>
            <p:nvPr/>
          </p:nvSpPr>
          <p:spPr>
            <a:xfrm>
              <a:off x="2977223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pl37"/>
            <p:cNvSpPr/>
            <p:nvPr/>
          </p:nvSpPr>
          <p:spPr>
            <a:xfrm>
              <a:off x="2991314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pl38"/>
            <p:cNvSpPr/>
            <p:nvPr/>
          </p:nvSpPr>
          <p:spPr>
            <a:xfrm>
              <a:off x="3023019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pl39"/>
            <p:cNvSpPr/>
            <p:nvPr/>
          </p:nvSpPr>
          <p:spPr>
            <a:xfrm>
              <a:off x="3036607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" name="pl40"/>
            <p:cNvSpPr/>
            <p:nvPr/>
          </p:nvSpPr>
          <p:spPr>
            <a:xfrm>
              <a:off x="3052208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" name="pl41"/>
            <p:cNvSpPr/>
            <p:nvPr/>
          </p:nvSpPr>
          <p:spPr>
            <a:xfrm>
              <a:off x="3088443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" name="pl42"/>
            <p:cNvSpPr/>
            <p:nvPr/>
          </p:nvSpPr>
          <p:spPr>
            <a:xfrm>
              <a:off x="3105554" y="159104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" name="tx43"/>
            <p:cNvSpPr/>
            <p:nvPr/>
          </p:nvSpPr>
          <p:spPr>
            <a:xfrm>
              <a:off x="2764277" y="1107299"/>
              <a:ext cx="277933" cy="9422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DBH</a:t>
              </a:r>
            </a:p>
          </p:txBody>
        </p:sp>
        <p:sp>
          <p:nvSpPr>
            <p:cNvPr id="44" name="pl44"/>
            <p:cNvSpPr/>
            <p:nvPr/>
          </p:nvSpPr>
          <p:spPr>
            <a:xfrm>
              <a:off x="2631484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" name="pl45"/>
            <p:cNvSpPr/>
            <p:nvPr/>
          </p:nvSpPr>
          <p:spPr>
            <a:xfrm>
              <a:off x="2631484" y="1630853"/>
              <a:ext cx="0" cy="418541"/>
            </a:xfrm>
            <a:custGeom>
              <a:avLst/>
              <a:gdLst/>
              <a:ahLst/>
              <a:cxnLst/>
              <a:rect l="0" t="0" r="0" b="0"/>
              <a:pathLst>
                <a:path h="418541">
                  <a:moveTo>
                    <a:pt x="0" y="418541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" name="pl46"/>
            <p:cNvSpPr/>
            <p:nvPr/>
          </p:nvSpPr>
          <p:spPr>
            <a:xfrm>
              <a:off x="2571134" y="2049394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" name="pl47"/>
            <p:cNvSpPr/>
            <p:nvPr/>
          </p:nvSpPr>
          <p:spPr>
            <a:xfrm>
              <a:off x="2571134" y="1944759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" name="pl48"/>
            <p:cNvSpPr/>
            <p:nvPr/>
          </p:nvSpPr>
          <p:spPr>
            <a:xfrm>
              <a:off x="2571134" y="1840124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" name="pl49"/>
            <p:cNvSpPr/>
            <p:nvPr/>
          </p:nvSpPr>
          <p:spPr>
            <a:xfrm>
              <a:off x="2571134" y="173548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" name="pl50"/>
            <p:cNvSpPr/>
            <p:nvPr/>
          </p:nvSpPr>
          <p:spPr>
            <a:xfrm>
              <a:off x="2571134" y="1630853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" name="tx51"/>
            <p:cNvSpPr/>
            <p:nvPr/>
          </p:nvSpPr>
          <p:spPr>
            <a:xfrm rot="-5400000">
              <a:off x="2393942" y="2012633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50</a:t>
              </a:r>
            </a:p>
          </p:txBody>
        </p:sp>
        <p:sp>
          <p:nvSpPr>
            <p:cNvPr id="52" name="tx52"/>
            <p:cNvSpPr/>
            <p:nvPr/>
          </p:nvSpPr>
          <p:spPr>
            <a:xfrm rot="-5400000">
              <a:off x="2393942" y="1803362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70</a:t>
              </a:r>
            </a:p>
          </p:txBody>
        </p:sp>
        <p:sp>
          <p:nvSpPr>
            <p:cNvPr id="53" name="tx53"/>
            <p:cNvSpPr/>
            <p:nvPr/>
          </p:nvSpPr>
          <p:spPr>
            <a:xfrm rot="-5400000">
              <a:off x="2393942" y="1594091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90</a:t>
              </a:r>
            </a:p>
          </p:txBody>
        </p:sp>
        <p:sp>
          <p:nvSpPr>
            <p:cNvPr id="54" name="pt54"/>
            <p:cNvSpPr/>
            <p:nvPr/>
          </p:nvSpPr>
          <p:spPr>
            <a:xfrm>
              <a:off x="2693320" y="16965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t55"/>
            <p:cNvSpPr/>
            <p:nvPr/>
          </p:nvSpPr>
          <p:spPr>
            <a:xfrm>
              <a:off x="3015005" y="17198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t56"/>
            <p:cNvSpPr/>
            <p:nvPr/>
          </p:nvSpPr>
          <p:spPr>
            <a:xfrm>
              <a:off x="2812701" y="18149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t57"/>
            <p:cNvSpPr/>
            <p:nvPr/>
          </p:nvSpPr>
          <p:spPr>
            <a:xfrm>
              <a:off x="2676879" y="20257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t58"/>
            <p:cNvSpPr/>
            <p:nvPr/>
          </p:nvSpPr>
          <p:spPr>
            <a:xfrm>
              <a:off x="2642565" y="19227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t59"/>
            <p:cNvSpPr/>
            <p:nvPr/>
          </p:nvSpPr>
          <p:spPr>
            <a:xfrm>
              <a:off x="2679023" y="17138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t60"/>
            <p:cNvSpPr/>
            <p:nvPr/>
          </p:nvSpPr>
          <p:spPr>
            <a:xfrm>
              <a:off x="2784822" y="20763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t61"/>
            <p:cNvSpPr/>
            <p:nvPr/>
          </p:nvSpPr>
          <p:spPr>
            <a:xfrm>
              <a:off x="2784107" y="19863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t62"/>
            <p:cNvSpPr/>
            <p:nvPr/>
          </p:nvSpPr>
          <p:spPr>
            <a:xfrm>
              <a:off x="3056467" y="20643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t63"/>
            <p:cNvSpPr/>
            <p:nvPr/>
          </p:nvSpPr>
          <p:spPr>
            <a:xfrm>
              <a:off x="2720485" y="20019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t64"/>
            <p:cNvSpPr/>
            <p:nvPr/>
          </p:nvSpPr>
          <p:spPr>
            <a:xfrm>
              <a:off x="2912066" y="20646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t65"/>
            <p:cNvSpPr/>
            <p:nvPr/>
          </p:nvSpPr>
          <p:spPr>
            <a:xfrm>
              <a:off x="3107937" y="199335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t66"/>
            <p:cNvSpPr/>
            <p:nvPr/>
          </p:nvSpPr>
          <p:spPr>
            <a:xfrm>
              <a:off x="3034307" y="186021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t67"/>
            <p:cNvSpPr/>
            <p:nvPr/>
          </p:nvSpPr>
          <p:spPr>
            <a:xfrm>
              <a:off x="2819850" y="19797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t68"/>
            <p:cNvSpPr/>
            <p:nvPr/>
          </p:nvSpPr>
          <p:spPr>
            <a:xfrm>
              <a:off x="3132242" y="179827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pt69"/>
            <p:cNvSpPr/>
            <p:nvPr/>
          </p:nvSpPr>
          <p:spPr>
            <a:xfrm>
              <a:off x="2816990" y="19744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pt70"/>
            <p:cNvSpPr/>
            <p:nvPr/>
          </p:nvSpPr>
          <p:spPr>
            <a:xfrm>
              <a:off x="2659722" y="19557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pt71"/>
            <p:cNvSpPr/>
            <p:nvPr/>
          </p:nvSpPr>
          <p:spPr>
            <a:xfrm>
              <a:off x="2696894" y="20446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pt72"/>
            <p:cNvSpPr/>
            <p:nvPr/>
          </p:nvSpPr>
          <p:spPr>
            <a:xfrm>
              <a:off x="2703328" y="19368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pt73"/>
            <p:cNvSpPr/>
            <p:nvPr/>
          </p:nvSpPr>
          <p:spPr>
            <a:xfrm>
              <a:off x="2799119" y="20804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pt74"/>
            <p:cNvSpPr/>
            <p:nvPr/>
          </p:nvSpPr>
          <p:spPr>
            <a:xfrm>
              <a:off x="2628983" y="19746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pt75"/>
            <p:cNvSpPr/>
            <p:nvPr/>
          </p:nvSpPr>
          <p:spPr>
            <a:xfrm>
              <a:off x="2656148" y="19500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pt76"/>
            <p:cNvSpPr/>
            <p:nvPr/>
          </p:nvSpPr>
          <p:spPr>
            <a:xfrm>
              <a:off x="2949954" y="20517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pt77"/>
            <p:cNvSpPr/>
            <p:nvPr/>
          </p:nvSpPr>
          <p:spPr>
            <a:xfrm>
              <a:off x="2803408" y="16048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pt78"/>
            <p:cNvSpPr/>
            <p:nvPr/>
          </p:nvSpPr>
          <p:spPr>
            <a:xfrm>
              <a:off x="2683312" y="18796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t79"/>
            <p:cNvSpPr/>
            <p:nvPr/>
          </p:nvSpPr>
          <p:spPr>
            <a:xfrm>
              <a:off x="2755513" y="2108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t80"/>
            <p:cNvSpPr/>
            <p:nvPr/>
          </p:nvSpPr>
          <p:spPr>
            <a:xfrm>
              <a:off x="2969969" y="19167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t81"/>
            <p:cNvSpPr/>
            <p:nvPr/>
          </p:nvSpPr>
          <p:spPr>
            <a:xfrm>
              <a:off x="2768380" y="20607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t82"/>
            <p:cNvSpPr/>
            <p:nvPr/>
          </p:nvSpPr>
          <p:spPr>
            <a:xfrm>
              <a:off x="2798404" y="20760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t83"/>
            <p:cNvSpPr/>
            <p:nvPr/>
          </p:nvSpPr>
          <p:spPr>
            <a:xfrm>
              <a:off x="2716196" y="186977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l84"/>
            <p:cNvSpPr/>
            <p:nvPr/>
          </p:nvSpPr>
          <p:spPr>
            <a:xfrm>
              <a:off x="2651615" y="1907490"/>
              <a:ext cx="503258" cy="119351"/>
            </a:xfrm>
            <a:custGeom>
              <a:avLst/>
              <a:gdLst/>
              <a:ahLst/>
              <a:cxnLst/>
              <a:rect l="0" t="0" r="0" b="0"/>
              <a:pathLst>
                <a:path w="503258" h="119351">
                  <a:moveTo>
                    <a:pt x="0" y="31725"/>
                  </a:moveTo>
                  <a:lnTo>
                    <a:pt x="13582" y="34568"/>
                  </a:lnTo>
                  <a:lnTo>
                    <a:pt x="27164" y="39001"/>
                  </a:lnTo>
                  <a:lnTo>
                    <a:pt x="30738" y="40442"/>
                  </a:lnTo>
                  <a:lnTo>
                    <a:pt x="47895" y="48923"/>
                  </a:lnTo>
                  <a:lnTo>
                    <a:pt x="50039" y="50154"/>
                  </a:lnTo>
                  <a:lnTo>
                    <a:pt x="54329" y="52716"/>
                  </a:lnTo>
                  <a:lnTo>
                    <a:pt x="64337" y="59212"/>
                  </a:lnTo>
                  <a:lnTo>
                    <a:pt x="67911" y="61718"/>
                  </a:lnTo>
                  <a:lnTo>
                    <a:pt x="74345" y="66541"/>
                  </a:lnTo>
                  <a:lnTo>
                    <a:pt x="87212" y="78048"/>
                  </a:lnTo>
                  <a:lnTo>
                    <a:pt x="91501" y="82784"/>
                  </a:lnTo>
                  <a:lnTo>
                    <a:pt x="126529" y="106736"/>
                  </a:lnTo>
                  <a:lnTo>
                    <a:pt x="139396" y="110220"/>
                  </a:lnTo>
                  <a:lnTo>
                    <a:pt x="155123" y="114588"/>
                  </a:lnTo>
                  <a:lnTo>
                    <a:pt x="155838" y="115017"/>
                  </a:lnTo>
                  <a:lnTo>
                    <a:pt x="169420" y="117942"/>
                  </a:lnTo>
                  <a:lnTo>
                    <a:pt x="170135" y="118143"/>
                  </a:lnTo>
                  <a:lnTo>
                    <a:pt x="174424" y="119351"/>
                  </a:lnTo>
                  <a:lnTo>
                    <a:pt x="183718" y="116962"/>
                  </a:lnTo>
                  <a:lnTo>
                    <a:pt x="188007" y="117678"/>
                  </a:lnTo>
                  <a:lnTo>
                    <a:pt x="190866" y="118906"/>
                  </a:lnTo>
                  <a:lnTo>
                    <a:pt x="283082" y="81990"/>
                  </a:lnTo>
                  <a:lnTo>
                    <a:pt x="320970" y="72145"/>
                  </a:lnTo>
                  <a:lnTo>
                    <a:pt x="340986" y="65951"/>
                  </a:lnTo>
                  <a:lnTo>
                    <a:pt x="386022" y="48865"/>
                  </a:lnTo>
                  <a:lnTo>
                    <a:pt x="405323" y="40854"/>
                  </a:lnTo>
                  <a:lnTo>
                    <a:pt x="427483" y="31482"/>
                  </a:lnTo>
                  <a:lnTo>
                    <a:pt x="478953" y="9985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l85"/>
            <p:cNvSpPr/>
            <p:nvPr/>
          </p:nvSpPr>
          <p:spPr>
            <a:xfrm>
              <a:off x="2631484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t86"/>
            <p:cNvSpPr/>
            <p:nvPr/>
          </p:nvSpPr>
          <p:spPr>
            <a:xfrm>
              <a:off x="2693320" y="23921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t87"/>
            <p:cNvSpPr/>
            <p:nvPr/>
          </p:nvSpPr>
          <p:spPr>
            <a:xfrm>
              <a:off x="3015005" y="25729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t88"/>
            <p:cNvSpPr/>
            <p:nvPr/>
          </p:nvSpPr>
          <p:spPr>
            <a:xfrm>
              <a:off x="2812701" y="25100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t89"/>
            <p:cNvSpPr/>
            <p:nvPr/>
          </p:nvSpPr>
          <p:spPr>
            <a:xfrm>
              <a:off x="2676879" y="24314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pt90"/>
            <p:cNvSpPr/>
            <p:nvPr/>
          </p:nvSpPr>
          <p:spPr>
            <a:xfrm>
              <a:off x="2642565" y="23999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pt91"/>
            <p:cNvSpPr/>
            <p:nvPr/>
          </p:nvSpPr>
          <p:spPr>
            <a:xfrm>
              <a:off x="2679023" y="24707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pt92"/>
            <p:cNvSpPr/>
            <p:nvPr/>
          </p:nvSpPr>
          <p:spPr>
            <a:xfrm>
              <a:off x="2784822" y="23134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pt93"/>
            <p:cNvSpPr/>
            <p:nvPr/>
          </p:nvSpPr>
          <p:spPr>
            <a:xfrm>
              <a:off x="2784107" y="24235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pt94"/>
            <p:cNvSpPr/>
            <p:nvPr/>
          </p:nvSpPr>
          <p:spPr>
            <a:xfrm>
              <a:off x="3056467" y="229777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t95"/>
            <p:cNvSpPr/>
            <p:nvPr/>
          </p:nvSpPr>
          <p:spPr>
            <a:xfrm>
              <a:off x="2720485" y="22820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t96"/>
            <p:cNvSpPr/>
            <p:nvPr/>
          </p:nvSpPr>
          <p:spPr>
            <a:xfrm>
              <a:off x="2912066" y="22348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t97"/>
            <p:cNvSpPr/>
            <p:nvPr/>
          </p:nvSpPr>
          <p:spPr>
            <a:xfrm>
              <a:off x="3107937" y="23921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t98"/>
            <p:cNvSpPr/>
            <p:nvPr/>
          </p:nvSpPr>
          <p:spPr>
            <a:xfrm>
              <a:off x="3034307" y="2651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t99"/>
            <p:cNvSpPr/>
            <p:nvPr/>
          </p:nvSpPr>
          <p:spPr>
            <a:xfrm>
              <a:off x="2819850" y="26280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t100"/>
            <p:cNvSpPr/>
            <p:nvPr/>
          </p:nvSpPr>
          <p:spPr>
            <a:xfrm>
              <a:off x="3132242" y="25258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t101"/>
            <p:cNvSpPr/>
            <p:nvPr/>
          </p:nvSpPr>
          <p:spPr>
            <a:xfrm>
              <a:off x="2816990" y="25022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t102"/>
            <p:cNvSpPr/>
            <p:nvPr/>
          </p:nvSpPr>
          <p:spPr>
            <a:xfrm>
              <a:off x="2659722" y="22034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t103"/>
            <p:cNvSpPr/>
            <p:nvPr/>
          </p:nvSpPr>
          <p:spPr>
            <a:xfrm>
              <a:off x="2696894" y="23528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t104"/>
            <p:cNvSpPr/>
            <p:nvPr/>
          </p:nvSpPr>
          <p:spPr>
            <a:xfrm>
              <a:off x="2703328" y="25100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t105"/>
            <p:cNvSpPr/>
            <p:nvPr/>
          </p:nvSpPr>
          <p:spPr>
            <a:xfrm>
              <a:off x="2799119" y="22348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t106"/>
            <p:cNvSpPr/>
            <p:nvPr/>
          </p:nvSpPr>
          <p:spPr>
            <a:xfrm>
              <a:off x="2628983" y="24078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t107"/>
            <p:cNvSpPr/>
            <p:nvPr/>
          </p:nvSpPr>
          <p:spPr>
            <a:xfrm>
              <a:off x="2656148" y="24157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t108"/>
            <p:cNvSpPr/>
            <p:nvPr/>
          </p:nvSpPr>
          <p:spPr>
            <a:xfrm>
              <a:off x="2949954" y="2439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t109"/>
            <p:cNvSpPr/>
            <p:nvPr/>
          </p:nvSpPr>
          <p:spPr>
            <a:xfrm>
              <a:off x="2803408" y="21483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t110"/>
            <p:cNvSpPr/>
            <p:nvPr/>
          </p:nvSpPr>
          <p:spPr>
            <a:xfrm>
              <a:off x="2683312" y="2651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t111"/>
            <p:cNvSpPr/>
            <p:nvPr/>
          </p:nvSpPr>
          <p:spPr>
            <a:xfrm>
              <a:off x="2755513" y="23842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t112"/>
            <p:cNvSpPr/>
            <p:nvPr/>
          </p:nvSpPr>
          <p:spPr>
            <a:xfrm>
              <a:off x="2969969" y="2651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" name="pt113"/>
            <p:cNvSpPr/>
            <p:nvPr/>
          </p:nvSpPr>
          <p:spPr>
            <a:xfrm>
              <a:off x="2768380" y="25179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" name="pt114"/>
            <p:cNvSpPr/>
            <p:nvPr/>
          </p:nvSpPr>
          <p:spPr>
            <a:xfrm>
              <a:off x="2798404" y="24864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pt115"/>
            <p:cNvSpPr/>
            <p:nvPr/>
          </p:nvSpPr>
          <p:spPr>
            <a:xfrm>
              <a:off x="2716196" y="26044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" name="pl116"/>
            <p:cNvSpPr/>
            <p:nvPr/>
          </p:nvSpPr>
          <p:spPr>
            <a:xfrm>
              <a:off x="2651615" y="2419601"/>
              <a:ext cx="503258" cy="97842"/>
            </a:xfrm>
            <a:custGeom>
              <a:avLst/>
              <a:gdLst/>
              <a:ahLst/>
              <a:cxnLst/>
              <a:rect l="0" t="0" r="0" b="0"/>
              <a:pathLst>
                <a:path w="503258" h="97842">
                  <a:moveTo>
                    <a:pt x="0" y="0"/>
                  </a:moveTo>
                  <a:lnTo>
                    <a:pt x="13582" y="7992"/>
                  </a:lnTo>
                  <a:lnTo>
                    <a:pt x="27164" y="15083"/>
                  </a:lnTo>
                  <a:lnTo>
                    <a:pt x="30738" y="16764"/>
                  </a:lnTo>
                  <a:lnTo>
                    <a:pt x="47895" y="23743"/>
                  </a:lnTo>
                  <a:lnTo>
                    <a:pt x="50039" y="24512"/>
                  </a:lnTo>
                  <a:lnTo>
                    <a:pt x="54329" y="26006"/>
                  </a:lnTo>
                  <a:lnTo>
                    <a:pt x="64337" y="29313"/>
                  </a:lnTo>
                  <a:lnTo>
                    <a:pt x="67911" y="30435"/>
                  </a:lnTo>
                  <a:lnTo>
                    <a:pt x="74345" y="32371"/>
                  </a:lnTo>
                  <a:lnTo>
                    <a:pt x="87212" y="35739"/>
                  </a:lnTo>
                  <a:lnTo>
                    <a:pt x="91501" y="36439"/>
                  </a:lnTo>
                  <a:lnTo>
                    <a:pt x="126529" y="26394"/>
                  </a:lnTo>
                  <a:lnTo>
                    <a:pt x="139396" y="28620"/>
                  </a:lnTo>
                  <a:lnTo>
                    <a:pt x="155123" y="31864"/>
                  </a:lnTo>
                  <a:lnTo>
                    <a:pt x="155838" y="31844"/>
                  </a:lnTo>
                  <a:lnTo>
                    <a:pt x="169420" y="31898"/>
                  </a:lnTo>
                  <a:lnTo>
                    <a:pt x="170135" y="31527"/>
                  </a:lnTo>
                  <a:lnTo>
                    <a:pt x="174424" y="29302"/>
                  </a:lnTo>
                  <a:lnTo>
                    <a:pt x="183718" y="29066"/>
                  </a:lnTo>
                  <a:lnTo>
                    <a:pt x="188007" y="25314"/>
                  </a:lnTo>
                  <a:lnTo>
                    <a:pt x="190866" y="22279"/>
                  </a:lnTo>
                  <a:lnTo>
                    <a:pt x="283082" y="77189"/>
                  </a:lnTo>
                  <a:lnTo>
                    <a:pt x="320970" y="78005"/>
                  </a:lnTo>
                  <a:lnTo>
                    <a:pt x="340986" y="77627"/>
                  </a:lnTo>
                  <a:lnTo>
                    <a:pt x="386022" y="82864"/>
                  </a:lnTo>
                  <a:lnTo>
                    <a:pt x="405323" y="86027"/>
                  </a:lnTo>
                  <a:lnTo>
                    <a:pt x="427483" y="89627"/>
                  </a:lnTo>
                  <a:lnTo>
                    <a:pt x="478953" y="96014"/>
                  </a:lnTo>
                  <a:lnTo>
                    <a:pt x="503258" y="97842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" name="pl117"/>
            <p:cNvSpPr/>
            <p:nvPr/>
          </p:nvSpPr>
          <p:spPr>
            <a:xfrm>
              <a:off x="2631484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" name="pl118"/>
            <p:cNvSpPr/>
            <p:nvPr/>
          </p:nvSpPr>
          <p:spPr>
            <a:xfrm>
              <a:off x="2631484" y="2712669"/>
              <a:ext cx="0" cy="459027"/>
            </a:xfrm>
            <a:custGeom>
              <a:avLst/>
              <a:gdLst/>
              <a:ahLst/>
              <a:cxnLst/>
              <a:rect l="0" t="0" r="0" b="0"/>
              <a:pathLst>
                <a:path h="459027">
                  <a:moveTo>
                    <a:pt x="0" y="459027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" name="pl119"/>
            <p:cNvSpPr/>
            <p:nvPr/>
          </p:nvSpPr>
          <p:spPr>
            <a:xfrm>
              <a:off x="2571134" y="317169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pl120"/>
            <p:cNvSpPr/>
            <p:nvPr/>
          </p:nvSpPr>
          <p:spPr>
            <a:xfrm>
              <a:off x="2571134" y="3079891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pl121"/>
            <p:cNvSpPr/>
            <p:nvPr/>
          </p:nvSpPr>
          <p:spPr>
            <a:xfrm>
              <a:off x="2571134" y="298808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pl122"/>
            <p:cNvSpPr/>
            <p:nvPr/>
          </p:nvSpPr>
          <p:spPr>
            <a:xfrm>
              <a:off x="2571134" y="2896280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" name="pl123"/>
            <p:cNvSpPr/>
            <p:nvPr/>
          </p:nvSpPr>
          <p:spPr>
            <a:xfrm>
              <a:off x="2571134" y="2804475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pl124"/>
            <p:cNvSpPr/>
            <p:nvPr/>
          </p:nvSpPr>
          <p:spPr>
            <a:xfrm>
              <a:off x="2571134" y="2712669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" name="tx125"/>
            <p:cNvSpPr/>
            <p:nvPr/>
          </p:nvSpPr>
          <p:spPr>
            <a:xfrm rot="-5400000">
              <a:off x="2422673" y="3135697"/>
              <a:ext cx="55940" cy="72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26" name="tx126"/>
            <p:cNvSpPr/>
            <p:nvPr/>
          </p:nvSpPr>
          <p:spPr>
            <a:xfrm rot="-5400000">
              <a:off x="2421912" y="2951325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127" name="tx127"/>
            <p:cNvSpPr/>
            <p:nvPr/>
          </p:nvSpPr>
          <p:spPr>
            <a:xfrm rot="-5400000">
              <a:off x="2421912" y="2767714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128" name="pt128"/>
            <p:cNvSpPr/>
            <p:nvPr/>
          </p:nvSpPr>
          <p:spPr>
            <a:xfrm>
              <a:off x="2693320" y="27144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pt129"/>
            <p:cNvSpPr/>
            <p:nvPr/>
          </p:nvSpPr>
          <p:spPr>
            <a:xfrm>
              <a:off x="3015005" y="30162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pt130"/>
            <p:cNvSpPr/>
            <p:nvPr/>
          </p:nvSpPr>
          <p:spPr>
            <a:xfrm>
              <a:off x="2812701" y="3195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pt131"/>
            <p:cNvSpPr/>
            <p:nvPr/>
          </p:nvSpPr>
          <p:spPr>
            <a:xfrm>
              <a:off x="2676879" y="30634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" name="pt132"/>
            <p:cNvSpPr/>
            <p:nvPr/>
          </p:nvSpPr>
          <p:spPr>
            <a:xfrm>
              <a:off x="2642565" y="2691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pt133"/>
            <p:cNvSpPr/>
            <p:nvPr/>
          </p:nvSpPr>
          <p:spPr>
            <a:xfrm>
              <a:off x="2679023" y="31228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" name="pt134"/>
            <p:cNvSpPr/>
            <p:nvPr/>
          </p:nvSpPr>
          <p:spPr>
            <a:xfrm>
              <a:off x="2784822" y="30157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" name="pt135"/>
            <p:cNvSpPr/>
            <p:nvPr/>
          </p:nvSpPr>
          <p:spPr>
            <a:xfrm>
              <a:off x="2784107" y="28361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" name="pt136"/>
            <p:cNvSpPr/>
            <p:nvPr/>
          </p:nvSpPr>
          <p:spPr>
            <a:xfrm>
              <a:off x="3056467" y="29581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pt137"/>
            <p:cNvSpPr/>
            <p:nvPr/>
          </p:nvSpPr>
          <p:spPr>
            <a:xfrm>
              <a:off x="2720485" y="31048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" name="pt138"/>
            <p:cNvSpPr/>
            <p:nvPr/>
          </p:nvSpPr>
          <p:spPr>
            <a:xfrm>
              <a:off x="2912066" y="31327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pt139"/>
            <p:cNvSpPr/>
            <p:nvPr/>
          </p:nvSpPr>
          <p:spPr>
            <a:xfrm>
              <a:off x="3107937" y="30828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" name="pt140"/>
            <p:cNvSpPr/>
            <p:nvPr/>
          </p:nvSpPr>
          <p:spPr>
            <a:xfrm>
              <a:off x="3034307" y="30645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pt141"/>
            <p:cNvSpPr/>
            <p:nvPr/>
          </p:nvSpPr>
          <p:spPr>
            <a:xfrm>
              <a:off x="2819850" y="30206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" name="pt142"/>
            <p:cNvSpPr/>
            <p:nvPr/>
          </p:nvSpPr>
          <p:spPr>
            <a:xfrm>
              <a:off x="3132242" y="31111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" name="pt143"/>
            <p:cNvSpPr/>
            <p:nvPr/>
          </p:nvSpPr>
          <p:spPr>
            <a:xfrm>
              <a:off x="2816990" y="30210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" name="pt144"/>
            <p:cNvSpPr/>
            <p:nvPr/>
          </p:nvSpPr>
          <p:spPr>
            <a:xfrm>
              <a:off x="2659722" y="31502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" name="pt145"/>
            <p:cNvSpPr/>
            <p:nvPr/>
          </p:nvSpPr>
          <p:spPr>
            <a:xfrm>
              <a:off x="2696894" y="31025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pt146"/>
            <p:cNvSpPr/>
            <p:nvPr/>
          </p:nvSpPr>
          <p:spPr>
            <a:xfrm>
              <a:off x="2703328" y="31268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pt147"/>
            <p:cNvSpPr/>
            <p:nvPr/>
          </p:nvSpPr>
          <p:spPr>
            <a:xfrm>
              <a:off x="2799119" y="31208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" name="pt148"/>
            <p:cNvSpPr/>
            <p:nvPr/>
          </p:nvSpPr>
          <p:spPr>
            <a:xfrm>
              <a:off x="2628983" y="2934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pt149"/>
            <p:cNvSpPr/>
            <p:nvPr/>
          </p:nvSpPr>
          <p:spPr>
            <a:xfrm>
              <a:off x="2656148" y="28566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pt150"/>
            <p:cNvSpPr/>
            <p:nvPr/>
          </p:nvSpPr>
          <p:spPr>
            <a:xfrm>
              <a:off x="2949954" y="29721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pt151"/>
            <p:cNvSpPr/>
            <p:nvPr/>
          </p:nvSpPr>
          <p:spPr>
            <a:xfrm>
              <a:off x="2803408" y="27892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pt152"/>
            <p:cNvSpPr/>
            <p:nvPr/>
          </p:nvSpPr>
          <p:spPr>
            <a:xfrm>
              <a:off x="2683312" y="31757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pt153"/>
            <p:cNvSpPr/>
            <p:nvPr/>
          </p:nvSpPr>
          <p:spPr>
            <a:xfrm>
              <a:off x="2755513" y="28656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pt154"/>
            <p:cNvSpPr/>
            <p:nvPr/>
          </p:nvSpPr>
          <p:spPr>
            <a:xfrm>
              <a:off x="2969969" y="30653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pt155"/>
            <p:cNvSpPr/>
            <p:nvPr/>
          </p:nvSpPr>
          <p:spPr>
            <a:xfrm>
              <a:off x="2768380" y="3048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pt156"/>
            <p:cNvSpPr/>
            <p:nvPr/>
          </p:nvSpPr>
          <p:spPr>
            <a:xfrm>
              <a:off x="2798404" y="28751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pt157"/>
            <p:cNvSpPr/>
            <p:nvPr/>
          </p:nvSpPr>
          <p:spPr>
            <a:xfrm>
              <a:off x="2716196" y="31833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pl158"/>
            <p:cNvSpPr/>
            <p:nvPr/>
          </p:nvSpPr>
          <p:spPr>
            <a:xfrm>
              <a:off x="2651615" y="2980977"/>
              <a:ext cx="503258" cy="109301"/>
            </a:xfrm>
            <a:custGeom>
              <a:avLst/>
              <a:gdLst/>
              <a:ahLst/>
              <a:cxnLst/>
              <a:rect l="0" t="0" r="0" b="0"/>
              <a:pathLst>
                <a:path w="503258" h="109301">
                  <a:moveTo>
                    <a:pt x="0" y="0"/>
                  </a:moveTo>
                  <a:lnTo>
                    <a:pt x="13582" y="23819"/>
                  </a:lnTo>
                  <a:lnTo>
                    <a:pt x="27164" y="44380"/>
                  </a:lnTo>
                  <a:lnTo>
                    <a:pt x="30738" y="49239"/>
                  </a:lnTo>
                  <a:lnTo>
                    <a:pt x="47895" y="69584"/>
                  </a:lnTo>
                  <a:lnTo>
                    <a:pt x="50039" y="71796"/>
                  </a:lnTo>
                  <a:lnTo>
                    <a:pt x="54329" y="76008"/>
                  </a:lnTo>
                  <a:lnTo>
                    <a:pt x="64337" y="84641"/>
                  </a:lnTo>
                  <a:lnTo>
                    <a:pt x="67911" y="87245"/>
                  </a:lnTo>
                  <a:lnTo>
                    <a:pt x="74345" y="91129"/>
                  </a:lnTo>
                  <a:lnTo>
                    <a:pt x="87212" y="94059"/>
                  </a:lnTo>
                  <a:lnTo>
                    <a:pt x="91501" y="92735"/>
                  </a:lnTo>
                  <a:lnTo>
                    <a:pt x="126529" y="65490"/>
                  </a:lnTo>
                  <a:lnTo>
                    <a:pt x="139396" y="56728"/>
                  </a:lnTo>
                  <a:lnTo>
                    <a:pt x="155123" y="45589"/>
                  </a:lnTo>
                  <a:lnTo>
                    <a:pt x="155838" y="44933"/>
                  </a:lnTo>
                  <a:lnTo>
                    <a:pt x="169420" y="40159"/>
                  </a:lnTo>
                  <a:lnTo>
                    <a:pt x="170135" y="40407"/>
                  </a:lnTo>
                  <a:lnTo>
                    <a:pt x="174424" y="41898"/>
                  </a:lnTo>
                  <a:lnTo>
                    <a:pt x="183718" y="45106"/>
                  </a:lnTo>
                  <a:lnTo>
                    <a:pt x="188007" y="49613"/>
                  </a:lnTo>
                  <a:lnTo>
                    <a:pt x="190866" y="52429"/>
                  </a:lnTo>
                  <a:lnTo>
                    <a:pt x="283082" y="66480"/>
                  </a:lnTo>
                  <a:lnTo>
                    <a:pt x="320970" y="71684"/>
                  </a:lnTo>
                  <a:lnTo>
                    <a:pt x="340986" y="76441"/>
                  </a:lnTo>
                  <a:lnTo>
                    <a:pt x="386022" y="86765"/>
                  </a:lnTo>
                  <a:lnTo>
                    <a:pt x="405323" y="90730"/>
                  </a:lnTo>
                  <a:lnTo>
                    <a:pt x="427483" y="95021"/>
                  </a:lnTo>
                  <a:lnTo>
                    <a:pt x="478953" y="104571"/>
                  </a:lnTo>
                  <a:lnTo>
                    <a:pt x="503258" y="109301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pl159"/>
            <p:cNvSpPr/>
            <p:nvPr/>
          </p:nvSpPr>
          <p:spPr>
            <a:xfrm>
              <a:off x="2631484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pt160"/>
            <p:cNvSpPr/>
            <p:nvPr/>
          </p:nvSpPr>
          <p:spPr>
            <a:xfrm>
              <a:off x="2693320" y="3708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pt161"/>
            <p:cNvSpPr/>
            <p:nvPr/>
          </p:nvSpPr>
          <p:spPr>
            <a:xfrm>
              <a:off x="3015005" y="3726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" name="pt162"/>
            <p:cNvSpPr/>
            <p:nvPr/>
          </p:nvSpPr>
          <p:spPr>
            <a:xfrm>
              <a:off x="2812701" y="37386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pt163"/>
            <p:cNvSpPr/>
            <p:nvPr/>
          </p:nvSpPr>
          <p:spPr>
            <a:xfrm>
              <a:off x="2676879" y="3727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pt164"/>
            <p:cNvSpPr/>
            <p:nvPr/>
          </p:nvSpPr>
          <p:spPr>
            <a:xfrm>
              <a:off x="2642565" y="3711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pt165"/>
            <p:cNvSpPr/>
            <p:nvPr/>
          </p:nvSpPr>
          <p:spPr>
            <a:xfrm>
              <a:off x="2679023" y="37019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pt166"/>
            <p:cNvSpPr/>
            <p:nvPr/>
          </p:nvSpPr>
          <p:spPr>
            <a:xfrm>
              <a:off x="2784822" y="36003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pt167"/>
            <p:cNvSpPr/>
            <p:nvPr/>
          </p:nvSpPr>
          <p:spPr>
            <a:xfrm>
              <a:off x="2784107" y="36409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pt168"/>
            <p:cNvSpPr/>
            <p:nvPr/>
          </p:nvSpPr>
          <p:spPr>
            <a:xfrm>
              <a:off x="3056467" y="35399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pt169"/>
            <p:cNvSpPr/>
            <p:nvPr/>
          </p:nvSpPr>
          <p:spPr>
            <a:xfrm>
              <a:off x="2720485" y="3437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pt170"/>
            <p:cNvSpPr/>
            <p:nvPr/>
          </p:nvSpPr>
          <p:spPr>
            <a:xfrm>
              <a:off x="2912066" y="34509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pt171"/>
            <p:cNvSpPr/>
            <p:nvPr/>
          </p:nvSpPr>
          <p:spPr>
            <a:xfrm>
              <a:off x="3107937" y="33069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pt172"/>
            <p:cNvSpPr/>
            <p:nvPr/>
          </p:nvSpPr>
          <p:spPr>
            <a:xfrm>
              <a:off x="3034307" y="32683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pt173"/>
            <p:cNvSpPr/>
            <p:nvPr/>
          </p:nvSpPr>
          <p:spPr>
            <a:xfrm>
              <a:off x="2819850" y="34200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pt174"/>
            <p:cNvSpPr/>
            <p:nvPr/>
          </p:nvSpPr>
          <p:spPr>
            <a:xfrm>
              <a:off x="3132242" y="33405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pt175"/>
            <p:cNvSpPr/>
            <p:nvPr/>
          </p:nvSpPr>
          <p:spPr>
            <a:xfrm>
              <a:off x="2816990" y="33108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pt176"/>
            <p:cNvSpPr/>
            <p:nvPr/>
          </p:nvSpPr>
          <p:spPr>
            <a:xfrm>
              <a:off x="2659722" y="32459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pt177"/>
            <p:cNvSpPr/>
            <p:nvPr/>
          </p:nvSpPr>
          <p:spPr>
            <a:xfrm>
              <a:off x="2696894" y="3235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pt178"/>
            <p:cNvSpPr/>
            <p:nvPr/>
          </p:nvSpPr>
          <p:spPr>
            <a:xfrm>
              <a:off x="2703328" y="33319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pt179"/>
            <p:cNvSpPr/>
            <p:nvPr/>
          </p:nvSpPr>
          <p:spPr>
            <a:xfrm>
              <a:off x="2799119" y="34350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pt180"/>
            <p:cNvSpPr/>
            <p:nvPr/>
          </p:nvSpPr>
          <p:spPr>
            <a:xfrm>
              <a:off x="2628983" y="34892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" name="pt181"/>
            <p:cNvSpPr/>
            <p:nvPr/>
          </p:nvSpPr>
          <p:spPr>
            <a:xfrm>
              <a:off x="2656148" y="33092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" name="pt182"/>
            <p:cNvSpPr/>
            <p:nvPr/>
          </p:nvSpPr>
          <p:spPr>
            <a:xfrm>
              <a:off x="2949954" y="32516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" name="pt183"/>
            <p:cNvSpPr/>
            <p:nvPr/>
          </p:nvSpPr>
          <p:spPr>
            <a:xfrm>
              <a:off x="2803408" y="34751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" name="pt184"/>
            <p:cNvSpPr/>
            <p:nvPr/>
          </p:nvSpPr>
          <p:spPr>
            <a:xfrm>
              <a:off x="2683312" y="34607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t185"/>
            <p:cNvSpPr/>
            <p:nvPr/>
          </p:nvSpPr>
          <p:spPr>
            <a:xfrm>
              <a:off x="2755513" y="34770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t186"/>
            <p:cNvSpPr/>
            <p:nvPr/>
          </p:nvSpPr>
          <p:spPr>
            <a:xfrm>
              <a:off x="2969969" y="34070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t187"/>
            <p:cNvSpPr/>
            <p:nvPr/>
          </p:nvSpPr>
          <p:spPr>
            <a:xfrm>
              <a:off x="2768380" y="3393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" name="pt188"/>
            <p:cNvSpPr/>
            <p:nvPr/>
          </p:nvSpPr>
          <p:spPr>
            <a:xfrm>
              <a:off x="2798404" y="34428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" name="pt189"/>
            <p:cNvSpPr/>
            <p:nvPr/>
          </p:nvSpPr>
          <p:spPr>
            <a:xfrm>
              <a:off x="2716196" y="34683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l190"/>
            <p:cNvSpPr/>
            <p:nvPr/>
          </p:nvSpPr>
          <p:spPr>
            <a:xfrm>
              <a:off x="2651615" y="3390433"/>
              <a:ext cx="503258" cy="147424"/>
            </a:xfrm>
            <a:custGeom>
              <a:avLst/>
              <a:gdLst/>
              <a:ahLst/>
              <a:cxnLst/>
              <a:rect l="0" t="0" r="0" b="0"/>
              <a:pathLst>
                <a:path w="503258" h="147424">
                  <a:moveTo>
                    <a:pt x="0" y="147424"/>
                  </a:moveTo>
                  <a:lnTo>
                    <a:pt x="13582" y="139894"/>
                  </a:lnTo>
                  <a:lnTo>
                    <a:pt x="27164" y="132595"/>
                  </a:lnTo>
                  <a:lnTo>
                    <a:pt x="30738" y="130675"/>
                  </a:lnTo>
                  <a:lnTo>
                    <a:pt x="47895" y="121723"/>
                  </a:lnTo>
                  <a:lnTo>
                    <a:pt x="50039" y="120707"/>
                  </a:lnTo>
                  <a:lnTo>
                    <a:pt x="54329" y="118797"/>
                  </a:lnTo>
                  <a:lnTo>
                    <a:pt x="64337" y="115035"/>
                  </a:lnTo>
                  <a:lnTo>
                    <a:pt x="67911" y="113948"/>
                  </a:lnTo>
                  <a:lnTo>
                    <a:pt x="74345" y="112310"/>
                  </a:lnTo>
                  <a:lnTo>
                    <a:pt x="87212" y="110212"/>
                  </a:lnTo>
                  <a:lnTo>
                    <a:pt x="91501" y="109840"/>
                  </a:lnTo>
                  <a:lnTo>
                    <a:pt x="126529" y="111214"/>
                  </a:lnTo>
                  <a:lnTo>
                    <a:pt x="139396" y="112377"/>
                  </a:lnTo>
                  <a:lnTo>
                    <a:pt x="155123" y="114649"/>
                  </a:lnTo>
                  <a:lnTo>
                    <a:pt x="155838" y="114727"/>
                  </a:lnTo>
                  <a:lnTo>
                    <a:pt x="169420" y="116460"/>
                  </a:lnTo>
                  <a:lnTo>
                    <a:pt x="170135" y="116417"/>
                  </a:lnTo>
                  <a:lnTo>
                    <a:pt x="174424" y="116160"/>
                  </a:lnTo>
                  <a:lnTo>
                    <a:pt x="183718" y="116490"/>
                  </a:lnTo>
                  <a:lnTo>
                    <a:pt x="188007" y="114964"/>
                  </a:lnTo>
                  <a:lnTo>
                    <a:pt x="190866" y="113161"/>
                  </a:lnTo>
                  <a:lnTo>
                    <a:pt x="283082" y="73875"/>
                  </a:lnTo>
                  <a:lnTo>
                    <a:pt x="320970" y="65321"/>
                  </a:lnTo>
                  <a:lnTo>
                    <a:pt x="340986" y="56700"/>
                  </a:lnTo>
                  <a:lnTo>
                    <a:pt x="386022" y="38588"/>
                  </a:lnTo>
                  <a:lnTo>
                    <a:pt x="405323" y="31768"/>
                  </a:lnTo>
                  <a:lnTo>
                    <a:pt x="427483" y="24383"/>
                  </a:lnTo>
                  <a:lnTo>
                    <a:pt x="478953" y="7991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l191"/>
            <p:cNvSpPr/>
            <p:nvPr/>
          </p:nvSpPr>
          <p:spPr>
            <a:xfrm>
              <a:off x="2631484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l192"/>
            <p:cNvSpPr/>
            <p:nvPr/>
          </p:nvSpPr>
          <p:spPr>
            <a:xfrm>
              <a:off x="2631484" y="3905202"/>
              <a:ext cx="0" cy="286398"/>
            </a:xfrm>
            <a:custGeom>
              <a:avLst/>
              <a:gdLst/>
              <a:ahLst/>
              <a:cxnLst/>
              <a:rect l="0" t="0" r="0" b="0"/>
              <a:pathLst>
                <a:path h="286398">
                  <a:moveTo>
                    <a:pt x="0" y="28639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pl193"/>
            <p:cNvSpPr/>
            <p:nvPr/>
          </p:nvSpPr>
          <p:spPr>
            <a:xfrm>
              <a:off x="2571134" y="4191600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" name="pl194"/>
            <p:cNvSpPr/>
            <p:nvPr/>
          </p:nvSpPr>
          <p:spPr>
            <a:xfrm>
              <a:off x="2571134" y="4048401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" name="pl195"/>
            <p:cNvSpPr/>
            <p:nvPr/>
          </p:nvSpPr>
          <p:spPr>
            <a:xfrm>
              <a:off x="2571134" y="390520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" name="tx196"/>
            <p:cNvSpPr/>
            <p:nvPr/>
          </p:nvSpPr>
          <p:spPr>
            <a:xfrm rot="-5400000">
              <a:off x="2422550" y="4155478"/>
              <a:ext cx="55940" cy="7224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197" name="tx197"/>
            <p:cNvSpPr/>
            <p:nvPr/>
          </p:nvSpPr>
          <p:spPr>
            <a:xfrm rot="-5400000">
              <a:off x="2393942" y="3868441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15</a:t>
              </a:r>
            </a:p>
          </p:txBody>
        </p:sp>
        <p:sp>
          <p:nvSpPr>
            <p:cNvPr id="198" name="pt198"/>
            <p:cNvSpPr/>
            <p:nvPr/>
          </p:nvSpPr>
          <p:spPr>
            <a:xfrm>
              <a:off x="2693320" y="40864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" name="pt199"/>
            <p:cNvSpPr/>
            <p:nvPr/>
          </p:nvSpPr>
          <p:spPr>
            <a:xfrm>
              <a:off x="3015005" y="42053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" name="pt200"/>
            <p:cNvSpPr/>
            <p:nvPr/>
          </p:nvSpPr>
          <p:spPr>
            <a:xfrm>
              <a:off x="2812701" y="42821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" name="pt201"/>
            <p:cNvSpPr/>
            <p:nvPr/>
          </p:nvSpPr>
          <p:spPr>
            <a:xfrm>
              <a:off x="2676879" y="42220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" name="pt202"/>
            <p:cNvSpPr/>
            <p:nvPr/>
          </p:nvSpPr>
          <p:spPr>
            <a:xfrm>
              <a:off x="2642565" y="41488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" name="pt203"/>
            <p:cNvSpPr/>
            <p:nvPr/>
          </p:nvSpPr>
          <p:spPr>
            <a:xfrm>
              <a:off x="2679023" y="42751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" name="pt204"/>
            <p:cNvSpPr/>
            <p:nvPr/>
          </p:nvSpPr>
          <p:spPr>
            <a:xfrm>
              <a:off x="2784822" y="40794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" name="pt205"/>
            <p:cNvSpPr/>
            <p:nvPr/>
          </p:nvSpPr>
          <p:spPr>
            <a:xfrm>
              <a:off x="2784107" y="40902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" name="pt206"/>
            <p:cNvSpPr/>
            <p:nvPr/>
          </p:nvSpPr>
          <p:spPr>
            <a:xfrm>
              <a:off x="3056467" y="4047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" name="pt207"/>
            <p:cNvSpPr/>
            <p:nvPr/>
          </p:nvSpPr>
          <p:spPr>
            <a:xfrm>
              <a:off x="2720485" y="4050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" name="pt208"/>
            <p:cNvSpPr/>
            <p:nvPr/>
          </p:nvSpPr>
          <p:spPr>
            <a:xfrm>
              <a:off x="2912066" y="39062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" name="pt209"/>
            <p:cNvSpPr/>
            <p:nvPr/>
          </p:nvSpPr>
          <p:spPr>
            <a:xfrm>
              <a:off x="3107937" y="39367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" name="pt210"/>
            <p:cNvSpPr/>
            <p:nvPr/>
          </p:nvSpPr>
          <p:spPr>
            <a:xfrm>
              <a:off x="3034307" y="38612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" name="pt211"/>
            <p:cNvSpPr/>
            <p:nvPr/>
          </p:nvSpPr>
          <p:spPr>
            <a:xfrm>
              <a:off x="2819850" y="39925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" name="pt212"/>
            <p:cNvSpPr/>
            <p:nvPr/>
          </p:nvSpPr>
          <p:spPr>
            <a:xfrm>
              <a:off x="3132242" y="40527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" name="pt213"/>
            <p:cNvSpPr/>
            <p:nvPr/>
          </p:nvSpPr>
          <p:spPr>
            <a:xfrm>
              <a:off x="2816990" y="41013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" name="pt214"/>
            <p:cNvSpPr/>
            <p:nvPr/>
          </p:nvSpPr>
          <p:spPr>
            <a:xfrm>
              <a:off x="2659722" y="3797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" name="pt215"/>
            <p:cNvSpPr/>
            <p:nvPr/>
          </p:nvSpPr>
          <p:spPr>
            <a:xfrm>
              <a:off x="2696894" y="39806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" name="pt216"/>
            <p:cNvSpPr/>
            <p:nvPr/>
          </p:nvSpPr>
          <p:spPr>
            <a:xfrm>
              <a:off x="2703328" y="37789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" name="pt217"/>
            <p:cNvSpPr/>
            <p:nvPr/>
          </p:nvSpPr>
          <p:spPr>
            <a:xfrm>
              <a:off x="2799119" y="3860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" name="pt218"/>
            <p:cNvSpPr/>
            <p:nvPr/>
          </p:nvSpPr>
          <p:spPr>
            <a:xfrm>
              <a:off x="2628983" y="40975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" name="pt219"/>
            <p:cNvSpPr/>
            <p:nvPr/>
          </p:nvSpPr>
          <p:spPr>
            <a:xfrm>
              <a:off x="2656148" y="3964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" name="pt220"/>
            <p:cNvSpPr/>
            <p:nvPr/>
          </p:nvSpPr>
          <p:spPr>
            <a:xfrm>
              <a:off x="2949954" y="40194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" name="pt221"/>
            <p:cNvSpPr/>
            <p:nvPr/>
          </p:nvSpPr>
          <p:spPr>
            <a:xfrm>
              <a:off x="2803408" y="42683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" name="pt222"/>
            <p:cNvSpPr/>
            <p:nvPr/>
          </p:nvSpPr>
          <p:spPr>
            <a:xfrm>
              <a:off x="2683312" y="4165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" name="pt223"/>
            <p:cNvSpPr/>
            <p:nvPr/>
          </p:nvSpPr>
          <p:spPr>
            <a:xfrm>
              <a:off x="2755513" y="42375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" name="pt224"/>
            <p:cNvSpPr/>
            <p:nvPr/>
          </p:nvSpPr>
          <p:spPr>
            <a:xfrm>
              <a:off x="2969969" y="4226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" name="pt225"/>
            <p:cNvSpPr/>
            <p:nvPr/>
          </p:nvSpPr>
          <p:spPr>
            <a:xfrm>
              <a:off x="2768380" y="42138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" name="pt226"/>
            <p:cNvSpPr/>
            <p:nvPr/>
          </p:nvSpPr>
          <p:spPr>
            <a:xfrm>
              <a:off x="2798404" y="42450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" name="pt227"/>
            <p:cNvSpPr/>
            <p:nvPr/>
          </p:nvSpPr>
          <p:spPr>
            <a:xfrm>
              <a:off x="2716196" y="40843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" name="pl228"/>
            <p:cNvSpPr/>
            <p:nvPr/>
          </p:nvSpPr>
          <p:spPr>
            <a:xfrm>
              <a:off x="2651615" y="4024536"/>
              <a:ext cx="503258" cy="127201"/>
            </a:xfrm>
            <a:custGeom>
              <a:avLst/>
              <a:gdLst/>
              <a:ahLst/>
              <a:cxnLst/>
              <a:rect l="0" t="0" r="0" b="0"/>
              <a:pathLst>
                <a:path w="503258" h="127201">
                  <a:moveTo>
                    <a:pt x="0" y="62366"/>
                  </a:moveTo>
                  <a:lnTo>
                    <a:pt x="13582" y="64642"/>
                  </a:lnTo>
                  <a:lnTo>
                    <a:pt x="27164" y="67545"/>
                  </a:lnTo>
                  <a:lnTo>
                    <a:pt x="30738" y="68390"/>
                  </a:lnTo>
                  <a:lnTo>
                    <a:pt x="47895" y="73172"/>
                  </a:lnTo>
                  <a:lnTo>
                    <a:pt x="50039" y="73916"/>
                  </a:lnTo>
                  <a:lnTo>
                    <a:pt x="54329" y="75550"/>
                  </a:lnTo>
                  <a:lnTo>
                    <a:pt x="64337" y="80159"/>
                  </a:lnTo>
                  <a:lnTo>
                    <a:pt x="67911" y="82071"/>
                  </a:lnTo>
                  <a:lnTo>
                    <a:pt x="74345" y="85820"/>
                  </a:lnTo>
                  <a:lnTo>
                    <a:pt x="87212" y="94313"/>
                  </a:lnTo>
                  <a:lnTo>
                    <a:pt x="91501" y="97288"/>
                  </a:lnTo>
                  <a:lnTo>
                    <a:pt x="126529" y="109683"/>
                  </a:lnTo>
                  <a:lnTo>
                    <a:pt x="139396" y="116641"/>
                  </a:lnTo>
                  <a:lnTo>
                    <a:pt x="155123" y="125216"/>
                  </a:lnTo>
                  <a:lnTo>
                    <a:pt x="155838" y="125644"/>
                  </a:lnTo>
                  <a:lnTo>
                    <a:pt x="169420" y="127201"/>
                  </a:lnTo>
                  <a:lnTo>
                    <a:pt x="170135" y="126673"/>
                  </a:lnTo>
                  <a:lnTo>
                    <a:pt x="174424" y="123501"/>
                  </a:lnTo>
                  <a:lnTo>
                    <a:pt x="183718" y="117347"/>
                  </a:lnTo>
                  <a:lnTo>
                    <a:pt x="188007" y="110248"/>
                  </a:lnTo>
                  <a:lnTo>
                    <a:pt x="190866" y="105271"/>
                  </a:lnTo>
                  <a:lnTo>
                    <a:pt x="283082" y="81301"/>
                  </a:lnTo>
                  <a:lnTo>
                    <a:pt x="320970" y="62645"/>
                  </a:lnTo>
                  <a:lnTo>
                    <a:pt x="340986" y="54381"/>
                  </a:lnTo>
                  <a:lnTo>
                    <a:pt x="386022" y="38756"/>
                  </a:lnTo>
                  <a:lnTo>
                    <a:pt x="405323" y="32534"/>
                  </a:lnTo>
                  <a:lnTo>
                    <a:pt x="427483" y="25374"/>
                  </a:lnTo>
                  <a:lnTo>
                    <a:pt x="478953" y="8321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" name="pl229"/>
            <p:cNvSpPr/>
            <p:nvPr/>
          </p:nvSpPr>
          <p:spPr>
            <a:xfrm>
              <a:off x="2631484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" name="pt230"/>
            <p:cNvSpPr/>
            <p:nvPr/>
          </p:nvSpPr>
          <p:spPr>
            <a:xfrm>
              <a:off x="2693320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" name="pt231"/>
            <p:cNvSpPr/>
            <p:nvPr/>
          </p:nvSpPr>
          <p:spPr>
            <a:xfrm>
              <a:off x="3015005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" name="pt232"/>
            <p:cNvSpPr/>
            <p:nvPr/>
          </p:nvSpPr>
          <p:spPr>
            <a:xfrm>
              <a:off x="2812701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" name="pt233"/>
            <p:cNvSpPr/>
            <p:nvPr/>
          </p:nvSpPr>
          <p:spPr>
            <a:xfrm>
              <a:off x="2676879" y="46760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" name="pt234"/>
            <p:cNvSpPr/>
            <p:nvPr/>
          </p:nvSpPr>
          <p:spPr>
            <a:xfrm>
              <a:off x="2642565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" name="pt235"/>
            <p:cNvSpPr/>
            <p:nvPr/>
          </p:nvSpPr>
          <p:spPr>
            <a:xfrm>
              <a:off x="2679023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" name="pt236"/>
            <p:cNvSpPr/>
            <p:nvPr/>
          </p:nvSpPr>
          <p:spPr>
            <a:xfrm>
              <a:off x="2784822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" name="pt237"/>
            <p:cNvSpPr/>
            <p:nvPr/>
          </p:nvSpPr>
          <p:spPr>
            <a:xfrm>
              <a:off x="2784107" y="48121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" name="pt238"/>
            <p:cNvSpPr/>
            <p:nvPr/>
          </p:nvSpPr>
          <p:spPr>
            <a:xfrm>
              <a:off x="3056467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" name="pt239"/>
            <p:cNvSpPr/>
            <p:nvPr/>
          </p:nvSpPr>
          <p:spPr>
            <a:xfrm>
              <a:off x="2720485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" name="pt240"/>
            <p:cNvSpPr/>
            <p:nvPr/>
          </p:nvSpPr>
          <p:spPr>
            <a:xfrm>
              <a:off x="2912066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" name="pt241"/>
            <p:cNvSpPr/>
            <p:nvPr/>
          </p:nvSpPr>
          <p:spPr>
            <a:xfrm>
              <a:off x="3107937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" name="pt242"/>
            <p:cNvSpPr/>
            <p:nvPr/>
          </p:nvSpPr>
          <p:spPr>
            <a:xfrm>
              <a:off x="3034307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" name="pt243"/>
            <p:cNvSpPr/>
            <p:nvPr/>
          </p:nvSpPr>
          <p:spPr>
            <a:xfrm>
              <a:off x="2819850" y="45128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" name="pt244"/>
            <p:cNvSpPr/>
            <p:nvPr/>
          </p:nvSpPr>
          <p:spPr>
            <a:xfrm>
              <a:off x="3132242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" name="pt245"/>
            <p:cNvSpPr/>
            <p:nvPr/>
          </p:nvSpPr>
          <p:spPr>
            <a:xfrm>
              <a:off x="2816990" y="44040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" name="pt246"/>
            <p:cNvSpPr/>
            <p:nvPr/>
          </p:nvSpPr>
          <p:spPr>
            <a:xfrm>
              <a:off x="2659722" y="46488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" name="pt247"/>
            <p:cNvSpPr/>
            <p:nvPr/>
          </p:nvSpPr>
          <p:spPr>
            <a:xfrm>
              <a:off x="2696894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" name="pt248"/>
            <p:cNvSpPr/>
            <p:nvPr/>
          </p:nvSpPr>
          <p:spPr>
            <a:xfrm>
              <a:off x="2703328" y="47576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" name="pt249"/>
            <p:cNvSpPr/>
            <p:nvPr/>
          </p:nvSpPr>
          <p:spPr>
            <a:xfrm>
              <a:off x="2799119" y="46216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" name="pt250"/>
            <p:cNvSpPr/>
            <p:nvPr/>
          </p:nvSpPr>
          <p:spPr>
            <a:xfrm>
              <a:off x="2628983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" name="pt251"/>
            <p:cNvSpPr/>
            <p:nvPr/>
          </p:nvSpPr>
          <p:spPr>
            <a:xfrm>
              <a:off x="2656148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" name="pt252"/>
            <p:cNvSpPr/>
            <p:nvPr/>
          </p:nvSpPr>
          <p:spPr>
            <a:xfrm>
              <a:off x="2949954" y="44176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" name="pt253"/>
            <p:cNvSpPr/>
            <p:nvPr/>
          </p:nvSpPr>
          <p:spPr>
            <a:xfrm>
              <a:off x="2803408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" name="pt254"/>
            <p:cNvSpPr/>
            <p:nvPr/>
          </p:nvSpPr>
          <p:spPr>
            <a:xfrm>
              <a:off x="2683312" y="4431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" name="pt255"/>
            <p:cNvSpPr/>
            <p:nvPr/>
          </p:nvSpPr>
          <p:spPr>
            <a:xfrm>
              <a:off x="2755513" y="4689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" name="pt256"/>
            <p:cNvSpPr/>
            <p:nvPr/>
          </p:nvSpPr>
          <p:spPr>
            <a:xfrm>
              <a:off x="2969969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" name="pt257"/>
            <p:cNvSpPr/>
            <p:nvPr/>
          </p:nvSpPr>
          <p:spPr>
            <a:xfrm>
              <a:off x="2768380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" name="pt258"/>
            <p:cNvSpPr/>
            <p:nvPr/>
          </p:nvSpPr>
          <p:spPr>
            <a:xfrm>
              <a:off x="2798404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" name="pt259"/>
            <p:cNvSpPr/>
            <p:nvPr/>
          </p:nvSpPr>
          <p:spPr>
            <a:xfrm>
              <a:off x="2716196" y="44720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" name="pl260"/>
            <p:cNvSpPr/>
            <p:nvPr/>
          </p:nvSpPr>
          <p:spPr>
            <a:xfrm>
              <a:off x="2651615" y="4438767"/>
              <a:ext cx="503258" cy="204895"/>
            </a:xfrm>
            <a:custGeom>
              <a:avLst/>
              <a:gdLst/>
              <a:ahLst/>
              <a:cxnLst/>
              <a:rect l="0" t="0" r="0" b="0"/>
              <a:pathLst>
                <a:path w="503258" h="204895">
                  <a:moveTo>
                    <a:pt x="0" y="118016"/>
                  </a:moveTo>
                  <a:lnTo>
                    <a:pt x="13582" y="130882"/>
                  </a:lnTo>
                  <a:lnTo>
                    <a:pt x="27164" y="143562"/>
                  </a:lnTo>
                  <a:lnTo>
                    <a:pt x="30738" y="146858"/>
                  </a:lnTo>
                  <a:lnTo>
                    <a:pt x="47895" y="162438"/>
                  </a:lnTo>
                  <a:lnTo>
                    <a:pt x="50039" y="164353"/>
                  </a:lnTo>
                  <a:lnTo>
                    <a:pt x="54329" y="168152"/>
                  </a:lnTo>
                  <a:lnTo>
                    <a:pt x="64337" y="176842"/>
                  </a:lnTo>
                  <a:lnTo>
                    <a:pt x="67911" y="179896"/>
                  </a:lnTo>
                  <a:lnTo>
                    <a:pt x="74345" y="185372"/>
                  </a:lnTo>
                  <a:lnTo>
                    <a:pt x="87212" y="196334"/>
                  </a:lnTo>
                  <a:lnTo>
                    <a:pt x="91501" y="199892"/>
                  </a:lnTo>
                  <a:lnTo>
                    <a:pt x="126529" y="204895"/>
                  </a:lnTo>
                  <a:lnTo>
                    <a:pt x="139396" y="199206"/>
                  </a:lnTo>
                  <a:lnTo>
                    <a:pt x="155123" y="192057"/>
                  </a:lnTo>
                  <a:lnTo>
                    <a:pt x="155838" y="191927"/>
                  </a:lnTo>
                  <a:lnTo>
                    <a:pt x="169420" y="184379"/>
                  </a:lnTo>
                  <a:lnTo>
                    <a:pt x="170135" y="183912"/>
                  </a:lnTo>
                  <a:lnTo>
                    <a:pt x="174424" y="181112"/>
                  </a:lnTo>
                  <a:lnTo>
                    <a:pt x="183718" y="172500"/>
                  </a:lnTo>
                  <a:lnTo>
                    <a:pt x="188007" y="168982"/>
                  </a:lnTo>
                  <a:lnTo>
                    <a:pt x="190866" y="166634"/>
                  </a:lnTo>
                  <a:lnTo>
                    <a:pt x="283082" y="70008"/>
                  </a:lnTo>
                  <a:lnTo>
                    <a:pt x="320970" y="55280"/>
                  </a:lnTo>
                  <a:lnTo>
                    <a:pt x="340986" y="50684"/>
                  </a:lnTo>
                  <a:lnTo>
                    <a:pt x="386022" y="35002"/>
                  </a:lnTo>
                  <a:lnTo>
                    <a:pt x="405323" y="27749"/>
                  </a:lnTo>
                  <a:lnTo>
                    <a:pt x="427483" y="19836"/>
                  </a:lnTo>
                  <a:lnTo>
                    <a:pt x="478953" y="5035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" name="pl261"/>
            <p:cNvSpPr/>
            <p:nvPr/>
          </p:nvSpPr>
          <p:spPr>
            <a:xfrm>
              <a:off x="2631484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" name="pl262"/>
            <p:cNvSpPr/>
            <p:nvPr/>
          </p:nvSpPr>
          <p:spPr>
            <a:xfrm>
              <a:off x="2631484" y="4878528"/>
              <a:ext cx="0" cy="528421"/>
            </a:xfrm>
            <a:custGeom>
              <a:avLst/>
              <a:gdLst/>
              <a:ahLst/>
              <a:cxnLst/>
              <a:rect l="0" t="0" r="0" b="0"/>
              <a:pathLst>
                <a:path h="528421">
                  <a:moveTo>
                    <a:pt x="0" y="528421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" name="pl263"/>
            <p:cNvSpPr/>
            <p:nvPr/>
          </p:nvSpPr>
          <p:spPr>
            <a:xfrm>
              <a:off x="2571134" y="5406950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" name="pl264"/>
            <p:cNvSpPr/>
            <p:nvPr/>
          </p:nvSpPr>
          <p:spPr>
            <a:xfrm>
              <a:off x="2571134" y="5331461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" name="pl265"/>
            <p:cNvSpPr/>
            <p:nvPr/>
          </p:nvSpPr>
          <p:spPr>
            <a:xfrm>
              <a:off x="2571134" y="525597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" name="pl266"/>
            <p:cNvSpPr/>
            <p:nvPr/>
          </p:nvSpPr>
          <p:spPr>
            <a:xfrm>
              <a:off x="2571134" y="5180484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" name="pl267"/>
            <p:cNvSpPr/>
            <p:nvPr/>
          </p:nvSpPr>
          <p:spPr>
            <a:xfrm>
              <a:off x="2571134" y="5104995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" name="pl268"/>
            <p:cNvSpPr/>
            <p:nvPr/>
          </p:nvSpPr>
          <p:spPr>
            <a:xfrm>
              <a:off x="2571134" y="502950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" name="pl269"/>
            <p:cNvSpPr/>
            <p:nvPr/>
          </p:nvSpPr>
          <p:spPr>
            <a:xfrm>
              <a:off x="2571134" y="495401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" name="pl270"/>
            <p:cNvSpPr/>
            <p:nvPr/>
          </p:nvSpPr>
          <p:spPr>
            <a:xfrm>
              <a:off x="2571134" y="487852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" name="tx271"/>
            <p:cNvSpPr/>
            <p:nvPr/>
          </p:nvSpPr>
          <p:spPr>
            <a:xfrm rot="-5400000">
              <a:off x="2379969" y="5370189"/>
              <a:ext cx="139825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272" name="tx272"/>
            <p:cNvSpPr/>
            <p:nvPr/>
          </p:nvSpPr>
          <p:spPr>
            <a:xfrm rot="-5400000">
              <a:off x="2379969" y="5143722"/>
              <a:ext cx="139825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1.5</a:t>
              </a:r>
            </a:p>
          </p:txBody>
        </p:sp>
        <p:sp>
          <p:nvSpPr>
            <p:cNvPr id="273" name="tx273"/>
            <p:cNvSpPr/>
            <p:nvPr/>
          </p:nvSpPr>
          <p:spPr>
            <a:xfrm rot="-5400000">
              <a:off x="2379945" y="4917231"/>
              <a:ext cx="139825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3.0</a:t>
              </a:r>
            </a:p>
          </p:txBody>
        </p:sp>
        <p:sp>
          <p:nvSpPr>
            <p:cNvPr id="274" name="pt274"/>
            <p:cNvSpPr/>
            <p:nvPr/>
          </p:nvSpPr>
          <p:spPr>
            <a:xfrm>
              <a:off x="2693320" y="49867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" name="pt275"/>
            <p:cNvSpPr/>
            <p:nvPr/>
          </p:nvSpPr>
          <p:spPr>
            <a:xfrm>
              <a:off x="3015005" y="50521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" name="pt276"/>
            <p:cNvSpPr/>
            <p:nvPr/>
          </p:nvSpPr>
          <p:spPr>
            <a:xfrm>
              <a:off x="2812701" y="50773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" name="pt277"/>
            <p:cNvSpPr/>
            <p:nvPr/>
          </p:nvSpPr>
          <p:spPr>
            <a:xfrm>
              <a:off x="2676879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" name="pt278"/>
            <p:cNvSpPr/>
            <p:nvPr/>
          </p:nvSpPr>
          <p:spPr>
            <a:xfrm>
              <a:off x="2642565" y="5097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" name="pt279"/>
            <p:cNvSpPr/>
            <p:nvPr/>
          </p:nvSpPr>
          <p:spPr>
            <a:xfrm>
              <a:off x="2679023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" name="pt280"/>
            <p:cNvSpPr/>
            <p:nvPr/>
          </p:nvSpPr>
          <p:spPr>
            <a:xfrm>
              <a:off x="2784822" y="51880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" name="pt281"/>
            <p:cNvSpPr/>
            <p:nvPr/>
          </p:nvSpPr>
          <p:spPr>
            <a:xfrm>
              <a:off x="2784107" y="52081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" name="pt282"/>
            <p:cNvSpPr/>
            <p:nvPr/>
          </p:nvSpPr>
          <p:spPr>
            <a:xfrm>
              <a:off x="3056467" y="51125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" name="pt283"/>
            <p:cNvSpPr/>
            <p:nvPr/>
          </p:nvSpPr>
          <p:spPr>
            <a:xfrm>
              <a:off x="2720485" y="52635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" name="pt284"/>
            <p:cNvSpPr/>
            <p:nvPr/>
          </p:nvSpPr>
          <p:spPr>
            <a:xfrm>
              <a:off x="2912066" y="50823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" name="pt285"/>
            <p:cNvSpPr/>
            <p:nvPr/>
          </p:nvSpPr>
          <p:spPr>
            <a:xfrm>
              <a:off x="3107937" y="52333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" name="pt286"/>
            <p:cNvSpPr/>
            <p:nvPr/>
          </p:nvSpPr>
          <p:spPr>
            <a:xfrm>
              <a:off x="3034307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" name="pt287"/>
            <p:cNvSpPr/>
            <p:nvPr/>
          </p:nvSpPr>
          <p:spPr>
            <a:xfrm>
              <a:off x="2819850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" name="pt288"/>
            <p:cNvSpPr/>
            <p:nvPr/>
          </p:nvSpPr>
          <p:spPr>
            <a:xfrm>
              <a:off x="3132242" y="49968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" name="pt289"/>
            <p:cNvSpPr/>
            <p:nvPr/>
          </p:nvSpPr>
          <p:spPr>
            <a:xfrm>
              <a:off x="2816990" y="502197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" name="pt290"/>
            <p:cNvSpPr/>
            <p:nvPr/>
          </p:nvSpPr>
          <p:spPr>
            <a:xfrm>
              <a:off x="2659722" y="52585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" name="pt291"/>
            <p:cNvSpPr/>
            <p:nvPr/>
          </p:nvSpPr>
          <p:spPr>
            <a:xfrm>
              <a:off x="2696894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" name="pt292"/>
            <p:cNvSpPr/>
            <p:nvPr/>
          </p:nvSpPr>
          <p:spPr>
            <a:xfrm>
              <a:off x="2703328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" name="pt293"/>
            <p:cNvSpPr/>
            <p:nvPr/>
          </p:nvSpPr>
          <p:spPr>
            <a:xfrm>
              <a:off x="2799119" y="51024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" name="pt294"/>
            <p:cNvSpPr/>
            <p:nvPr/>
          </p:nvSpPr>
          <p:spPr>
            <a:xfrm>
              <a:off x="2628983" y="5162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" name="pt295"/>
            <p:cNvSpPr/>
            <p:nvPr/>
          </p:nvSpPr>
          <p:spPr>
            <a:xfrm>
              <a:off x="2656148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" name="pt296"/>
            <p:cNvSpPr/>
            <p:nvPr/>
          </p:nvSpPr>
          <p:spPr>
            <a:xfrm>
              <a:off x="2949954" y="49615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" name="pt297"/>
            <p:cNvSpPr/>
            <p:nvPr/>
          </p:nvSpPr>
          <p:spPr>
            <a:xfrm>
              <a:off x="2803408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" name="pt298"/>
            <p:cNvSpPr/>
            <p:nvPr/>
          </p:nvSpPr>
          <p:spPr>
            <a:xfrm>
              <a:off x="2683312" y="4976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" name="pt299"/>
            <p:cNvSpPr/>
            <p:nvPr/>
          </p:nvSpPr>
          <p:spPr>
            <a:xfrm>
              <a:off x="2755513" y="5147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" name="pt300"/>
            <p:cNvSpPr/>
            <p:nvPr/>
          </p:nvSpPr>
          <p:spPr>
            <a:xfrm>
              <a:off x="2969969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" name="pt301"/>
            <p:cNvSpPr/>
            <p:nvPr/>
          </p:nvSpPr>
          <p:spPr>
            <a:xfrm>
              <a:off x="2768380" y="50622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" name="pt302"/>
            <p:cNvSpPr/>
            <p:nvPr/>
          </p:nvSpPr>
          <p:spPr>
            <a:xfrm>
              <a:off x="2798404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" name="pt303"/>
            <p:cNvSpPr/>
            <p:nvPr/>
          </p:nvSpPr>
          <p:spPr>
            <a:xfrm>
              <a:off x="2716196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" name="pl304"/>
            <p:cNvSpPr/>
            <p:nvPr/>
          </p:nvSpPr>
          <p:spPr>
            <a:xfrm>
              <a:off x="2651615" y="5075449"/>
              <a:ext cx="503258" cy="77893"/>
            </a:xfrm>
            <a:custGeom>
              <a:avLst/>
              <a:gdLst/>
              <a:ahLst/>
              <a:cxnLst/>
              <a:rect l="0" t="0" r="0" b="0"/>
              <a:pathLst>
                <a:path w="503258" h="77893">
                  <a:moveTo>
                    <a:pt x="0" y="67008"/>
                  </a:moveTo>
                  <a:lnTo>
                    <a:pt x="13582" y="68117"/>
                  </a:lnTo>
                  <a:lnTo>
                    <a:pt x="27164" y="69461"/>
                  </a:lnTo>
                  <a:lnTo>
                    <a:pt x="30738" y="69840"/>
                  </a:lnTo>
                  <a:lnTo>
                    <a:pt x="47895" y="71785"/>
                  </a:lnTo>
                  <a:lnTo>
                    <a:pt x="50039" y="72036"/>
                  </a:lnTo>
                  <a:lnTo>
                    <a:pt x="54329" y="72534"/>
                  </a:lnTo>
                  <a:lnTo>
                    <a:pt x="64337" y="73654"/>
                  </a:lnTo>
                  <a:lnTo>
                    <a:pt x="67911" y="74045"/>
                  </a:lnTo>
                  <a:lnTo>
                    <a:pt x="74345" y="74796"/>
                  </a:lnTo>
                  <a:lnTo>
                    <a:pt x="87212" y="76918"/>
                  </a:lnTo>
                  <a:lnTo>
                    <a:pt x="91501" y="77893"/>
                  </a:lnTo>
                  <a:lnTo>
                    <a:pt x="126529" y="74397"/>
                  </a:lnTo>
                  <a:lnTo>
                    <a:pt x="139396" y="68733"/>
                  </a:lnTo>
                  <a:lnTo>
                    <a:pt x="155123" y="61424"/>
                  </a:lnTo>
                  <a:lnTo>
                    <a:pt x="155838" y="61225"/>
                  </a:lnTo>
                  <a:lnTo>
                    <a:pt x="169420" y="54871"/>
                  </a:lnTo>
                  <a:lnTo>
                    <a:pt x="170135" y="54592"/>
                  </a:lnTo>
                  <a:lnTo>
                    <a:pt x="174424" y="52917"/>
                  </a:lnTo>
                  <a:lnTo>
                    <a:pt x="183718" y="46940"/>
                  </a:lnTo>
                  <a:lnTo>
                    <a:pt x="188007" y="45241"/>
                  </a:lnTo>
                  <a:lnTo>
                    <a:pt x="190866" y="44112"/>
                  </a:lnTo>
                  <a:lnTo>
                    <a:pt x="283082" y="0"/>
                  </a:lnTo>
                  <a:lnTo>
                    <a:pt x="320970" y="7370"/>
                  </a:lnTo>
                  <a:lnTo>
                    <a:pt x="340986" y="10085"/>
                  </a:lnTo>
                  <a:lnTo>
                    <a:pt x="386022" y="11448"/>
                  </a:lnTo>
                  <a:lnTo>
                    <a:pt x="405323" y="12130"/>
                  </a:lnTo>
                  <a:lnTo>
                    <a:pt x="427483" y="13574"/>
                  </a:lnTo>
                  <a:lnTo>
                    <a:pt x="478953" y="20090"/>
                  </a:lnTo>
                  <a:lnTo>
                    <a:pt x="503258" y="24541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" name="pl305"/>
            <p:cNvSpPr/>
            <p:nvPr/>
          </p:nvSpPr>
          <p:spPr>
            <a:xfrm>
              <a:off x="2631484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" name="pt306"/>
            <p:cNvSpPr/>
            <p:nvPr/>
          </p:nvSpPr>
          <p:spPr>
            <a:xfrm>
              <a:off x="2693320" y="5564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" name="pt307"/>
            <p:cNvSpPr/>
            <p:nvPr/>
          </p:nvSpPr>
          <p:spPr>
            <a:xfrm>
              <a:off x="3015005" y="56962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" name="pt308"/>
            <p:cNvSpPr/>
            <p:nvPr/>
          </p:nvSpPr>
          <p:spPr>
            <a:xfrm>
              <a:off x="2812701" y="58029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" name="pt309"/>
            <p:cNvSpPr/>
            <p:nvPr/>
          </p:nvSpPr>
          <p:spPr>
            <a:xfrm>
              <a:off x="2676879" y="56641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" name="pt310"/>
            <p:cNvSpPr/>
            <p:nvPr/>
          </p:nvSpPr>
          <p:spPr>
            <a:xfrm>
              <a:off x="2642565" y="58294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" name="pt311"/>
            <p:cNvSpPr/>
            <p:nvPr/>
          </p:nvSpPr>
          <p:spPr>
            <a:xfrm>
              <a:off x="2679023" y="5743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" name="pt312"/>
            <p:cNvSpPr/>
            <p:nvPr/>
          </p:nvSpPr>
          <p:spPr>
            <a:xfrm>
              <a:off x="2784822" y="5822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" name="pt313"/>
            <p:cNvSpPr/>
            <p:nvPr/>
          </p:nvSpPr>
          <p:spPr>
            <a:xfrm>
              <a:off x="2784107" y="57314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" name="pt314"/>
            <p:cNvSpPr/>
            <p:nvPr/>
          </p:nvSpPr>
          <p:spPr>
            <a:xfrm>
              <a:off x="3056467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" name="pt315"/>
            <p:cNvSpPr/>
            <p:nvPr/>
          </p:nvSpPr>
          <p:spPr>
            <a:xfrm>
              <a:off x="2720485" y="5728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" name="pt316"/>
            <p:cNvSpPr/>
            <p:nvPr/>
          </p:nvSpPr>
          <p:spPr>
            <a:xfrm>
              <a:off x="2912066" y="58214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" name="pt317"/>
            <p:cNvSpPr/>
            <p:nvPr/>
          </p:nvSpPr>
          <p:spPr>
            <a:xfrm>
              <a:off x="3107937" y="57585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" name="pt318"/>
            <p:cNvSpPr/>
            <p:nvPr/>
          </p:nvSpPr>
          <p:spPr>
            <a:xfrm>
              <a:off x="3034307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" name="pt319"/>
            <p:cNvSpPr/>
            <p:nvPr/>
          </p:nvSpPr>
          <p:spPr>
            <a:xfrm>
              <a:off x="2819850" y="5776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" name="pt320"/>
            <p:cNvSpPr/>
            <p:nvPr/>
          </p:nvSpPr>
          <p:spPr>
            <a:xfrm>
              <a:off x="3132242" y="5840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" name="pt321"/>
            <p:cNvSpPr/>
            <p:nvPr/>
          </p:nvSpPr>
          <p:spPr>
            <a:xfrm>
              <a:off x="2816990" y="57696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" name="pt322"/>
            <p:cNvSpPr/>
            <p:nvPr/>
          </p:nvSpPr>
          <p:spPr>
            <a:xfrm>
              <a:off x="2659722" y="57801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" name="pt323"/>
            <p:cNvSpPr/>
            <p:nvPr/>
          </p:nvSpPr>
          <p:spPr>
            <a:xfrm>
              <a:off x="2696894" y="57443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" name="pt324"/>
            <p:cNvSpPr/>
            <p:nvPr/>
          </p:nvSpPr>
          <p:spPr>
            <a:xfrm>
              <a:off x="2703328" y="57684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" name="pt325"/>
            <p:cNvSpPr/>
            <p:nvPr/>
          </p:nvSpPr>
          <p:spPr>
            <a:xfrm>
              <a:off x="2799119" y="58140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" name="pt326"/>
            <p:cNvSpPr/>
            <p:nvPr/>
          </p:nvSpPr>
          <p:spPr>
            <a:xfrm>
              <a:off x="2628983" y="58134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" name="pt327"/>
            <p:cNvSpPr/>
            <p:nvPr/>
          </p:nvSpPr>
          <p:spPr>
            <a:xfrm>
              <a:off x="2656148" y="57468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" name="pt328"/>
            <p:cNvSpPr/>
            <p:nvPr/>
          </p:nvSpPr>
          <p:spPr>
            <a:xfrm>
              <a:off x="2949954" y="58035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" name="pt329"/>
            <p:cNvSpPr/>
            <p:nvPr/>
          </p:nvSpPr>
          <p:spPr>
            <a:xfrm>
              <a:off x="2803408" y="54656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" name="pt330"/>
            <p:cNvSpPr/>
            <p:nvPr/>
          </p:nvSpPr>
          <p:spPr>
            <a:xfrm>
              <a:off x="2683312" y="57357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" name="pt331"/>
            <p:cNvSpPr/>
            <p:nvPr/>
          </p:nvSpPr>
          <p:spPr>
            <a:xfrm>
              <a:off x="2755513" y="57610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" name="pt332"/>
            <p:cNvSpPr/>
            <p:nvPr/>
          </p:nvSpPr>
          <p:spPr>
            <a:xfrm>
              <a:off x="2969969" y="58523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" name="pt333"/>
            <p:cNvSpPr/>
            <p:nvPr/>
          </p:nvSpPr>
          <p:spPr>
            <a:xfrm>
              <a:off x="2768380" y="58769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" name="pt334"/>
            <p:cNvSpPr/>
            <p:nvPr/>
          </p:nvSpPr>
          <p:spPr>
            <a:xfrm>
              <a:off x="2798404" y="57530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" name="pt335"/>
            <p:cNvSpPr/>
            <p:nvPr/>
          </p:nvSpPr>
          <p:spPr>
            <a:xfrm>
              <a:off x="2716196" y="57480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" name="pl336"/>
            <p:cNvSpPr/>
            <p:nvPr/>
          </p:nvSpPr>
          <p:spPr>
            <a:xfrm>
              <a:off x="2651615" y="5778061"/>
              <a:ext cx="503258" cy="59829"/>
            </a:xfrm>
            <a:custGeom>
              <a:avLst/>
              <a:gdLst/>
              <a:ahLst/>
              <a:cxnLst/>
              <a:rect l="0" t="0" r="0" b="0"/>
              <a:pathLst>
                <a:path w="503258" h="59829">
                  <a:moveTo>
                    <a:pt x="0" y="28025"/>
                  </a:moveTo>
                  <a:lnTo>
                    <a:pt x="13582" y="20711"/>
                  </a:lnTo>
                  <a:lnTo>
                    <a:pt x="27164" y="14429"/>
                  </a:lnTo>
                  <a:lnTo>
                    <a:pt x="30738" y="12938"/>
                  </a:lnTo>
                  <a:lnTo>
                    <a:pt x="47895" y="6655"/>
                  </a:lnTo>
                  <a:lnTo>
                    <a:pt x="50039" y="5967"/>
                  </a:lnTo>
                  <a:lnTo>
                    <a:pt x="54329" y="4655"/>
                  </a:lnTo>
                  <a:lnTo>
                    <a:pt x="64337" y="1994"/>
                  </a:lnTo>
                  <a:lnTo>
                    <a:pt x="67911" y="1217"/>
                  </a:lnTo>
                  <a:lnTo>
                    <a:pt x="74345" y="140"/>
                  </a:lnTo>
                  <a:lnTo>
                    <a:pt x="87212" y="0"/>
                  </a:lnTo>
                  <a:lnTo>
                    <a:pt x="91501" y="871"/>
                  </a:lnTo>
                  <a:lnTo>
                    <a:pt x="126529" y="13238"/>
                  </a:lnTo>
                  <a:lnTo>
                    <a:pt x="139396" y="17562"/>
                  </a:lnTo>
                  <a:lnTo>
                    <a:pt x="155123" y="23049"/>
                  </a:lnTo>
                  <a:lnTo>
                    <a:pt x="155838" y="23332"/>
                  </a:lnTo>
                  <a:lnTo>
                    <a:pt x="169420" y="27900"/>
                  </a:lnTo>
                  <a:lnTo>
                    <a:pt x="170135" y="28133"/>
                  </a:lnTo>
                  <a:lnTo>
                    <a:pt x="174424" y="29531"/>
                  </a:lnTo>
                  <a:lnTo>
                    <a:pt x="183718" y="32227"/>
                  </a:lnTo>
                  <a:lnTo>
                    <a:pt x="188007" y="33487"/>
                  </a:lnTo>
                  <a:lnTo>
                    <a:pt x="190866" y="34267"/>
                  </a:lnTo>
                  <a:lnTo>
                    <a:pt x="283082" y="52347"/>
                  </a:lnTo>
                  <a:lnTo>
                    <a:pt x="320970" y="52701"/>
                  </a:lnTo>
                  <a:lnTo>
                    <a:pt x="340986" y="52487"/>
                  </a:lnTo>
                  <a:lnTo>
                    <a:pt x="386022" y="54668"/>
                  </a:lnTo>
                  <a:lnTo>
                    <a:pt x="405323" y="55771"/>
                  </a:lnTo>
                  <a:lnTo>
                    <a:pt x="427483" y="56975"/>
                  </a:lnTo>
                  <a:lnTo>
                    <a:pt x="478953" y="59157"/>
                  </a:lnTo>
                  <a:lnTo>
                    <a:pt x="503258" y="5982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" name="pl337"/>
            <p:cNvSpPr/>
            <p:nvPr/>
          </p:nvSpPr>
          <p:spPr>
            <a:xfrm>
              <a:off x="2631484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" name="pl338"/>
            <p:cNvSpPr/>
            <p:nvPr/>
          </p:nvSpPr>
          <p:spPr>
            <a:xfrm>
              <a:off x="2653044" y="6499021"/>
              <a:ext cx="500399" cy="0"/>
            </a:xfrm>
            <a:custGeom>
              <a:avLst/>
              <a:gdLst/>
              <a:ahLst/>
              <a:cxnLst/>
              <a:rect l="0" t="0" r="0" b="0"/>
              <a:pathLst>
                <a:path w="500399">
                  <a:moveTo>
                    <a:pt x="0" y="0"/>
                  </a:moveTo>
                  <a:lnTo>
                    <a:pt x="500399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" name="pl339"/>
            <p:cNvSpPr/>
            <p:nvPr/>
          </p:nvSpPr>
          <p:spPr>
            <a:xfrm>
              <a:off x="2653044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" name="pl340"/>
            <p:cNvSpPr/>
            <p:nvPr/>
          </p:nvSpPr>
          <p:spPr>
            <a:xfrm>
              <a:off x="2724530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" name="pl341"/>
            <p:cNvSpPr/>
            <p:nvPr/>
          </p:nvSpPr>
          <p:spPr>
            <a:xfrm>
              <a:off x="2796015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" name="pl342"/>
            <p:cNvSpPr/>
            <p:nvPr/>
          </p:nvSpPr>
          <p:spPr>
            <a:xfrm>
              <a:off x="2867501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" name="pl343"/>
            <p:cNvSpPr/>
            <p:nvPr/>
          </p:nvSpPr>
          <p:spPr>
            <a:xfrm>
              <a:off x="2938987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" name="pl344"/>
            <p:cNvSpPr/>
            <p:nvPr/>
          </p:nvSpPr>
          <p:spPr>
            <a:xfrm>
              <a:off x="3010472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" name="pl345"/>
            <p:cNvSpPr/>
            <p:nvPr/>
          </p:nvSpPr>
          <p:spPr>
            <a:xfrm>
              <a:off x="3081958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" name="pl346"/>
            <p:cNvSpPr/>
            <p:nvPr/>
          </p:nvSpPr>
          <p:spPr>
            <a:xfrm>
              <a:off x="3153444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" name="tx347"/>
            <p:cNvSpPr/>
            <p:nvPr/>
          </p:nvSpPr>
          <p:spPr>
            <a:xfrm>
              <a:off x="2597104" y="6642760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20</a:t>
              </a:r>
            </a:p>
          </p:txBody>
        </p:sp>
        <p:sp>
          <p:nvSpPr>
            <p:cNvPr id="348" name="tx348"/>
            <p:cNvSpPr/>
            <p:nvPr/>
          </p:nvSpPr>
          <p:spPr>
            <a:xfrm>
              <a:off x="2811561" y="6642760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50</a:t>
              </a:r>
            </a:p>
          </p:txBody>
        </p:sp>
        <p:sp>
          <p:nvSpPr>
            <p:cNvPr id="349" name="tx349"/>
            <p:cNvSpPr/>
            <p:nvPr/>
          </p:nvSpPr>
          <p:spPr>
            <a:xfrm>
              <a:off x="3026018" y="6642760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80</a:t>
              </a:r>
            </a:p>
          </p:txBody>
        </p:sp>
        <p:sp>
          <p:nvSpPr>
            <p:cNvPr id="350" name="pl350"/>
            <p:cNvSpPr/>
            <p:nvPr/>
          </p:nvSpPr>
          <p:spPr>
            <a:xfrm>
              <a:off x="2631484" y="5966671"/>
              <a:ext cx="0" cy="508586"/>
            </a:xfrm>
            <a:custGeom>
              <a:avLst/>
              <a:gdLst/>
              <a:ahLst/>
              <a:cxnLst/>
              <a:rect l="0" t="0" r="0" b="0"/>
              <a:pathLst>
                <a:path h="508586">
                  <a:moveTo>
                    <a:pt x="0" y="508586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" name="pl351"/>
            <p:cNvSpPr/>
            <p:nvPr/>
          </p:nvSpPr>
          <p:spPr>
            <a:xfrm>
              <a:off x="2571134" y="647525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" name="pl352"/>
            <p:cNvSpPr/>
            <p:nvPr/>
          </p:nvSpPr>
          <p:spPr>
            <a:xfrm>
              <a:off x="2571134" y="6402603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" name="pl353"/>
            <p:cNvSpPr/>
            <p:nvPr/>
          </p:nvSpPr>
          <p:spPr>
            <a:xfrm>
              <a:off x="2571134" y="632994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" name="pl354"/>
            <p:cNvSpPr/>
            <p:nvPr/>
          </p:nvSpPr>
          <p:spPr>
            <a:xfrm>
              <a:off x="2571134" y="625729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" name="pl355"/>
            <p:cNvSpPr/>
            <p:nvPr/>
          </p:nvSpPr>
          <p:spPr>
            <a:xfrm>
              <a:off x="2571134" y="618463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" name="pl356"/>
            <p:cNvSpPr/>
            <p:nvPr/>
          </p:nvSpPr>
          <p:spPr>
            <a:xfrm>
              <a:off x="2571134" y="611198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" name="pl357"/>
            <p:cNvSpPr/>
            <p:nvPr/>
          </p:nvSpPr>
          <p:spPr>
            <a:xfrm>
              <a:off x="2571134" y="603932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" name="pl358"/>
            <p:cNvSpPr/>
            <p:nvPr/>
          </p:nvSpPr>
          <p:spPr>
            <a:xfrm>
              <a:off x="2571134" y="5966671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6035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" name="tx359"/>
            <p:cNvSpPr/>
            <p:nvPr/>
          </p:nvSpPr>
          <p:spPr>
            <a:xfrm rot="-5400000">
              <a:off x="2393942" y="6438497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360" name="tx360"/>
            <p:cNvSpPr/>
            <p:nvPr/>
          </p:nvSpPr>
          <p:spPr>
            <a:xfrm rot="-5400000">
              <a:off x="2393942" y="6220531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40</a:t>
              </a:r>
            </a:p>
          </p:txBody>
        </p:sp>
        <p:sp>
          <p:nvSpPr>
            <p:cNvPr id="361" name="tx361"/>
            <p:cNvSpPr/>
            <p:nvPr/>
          </p:nvSpPr>
          <p:spPr>
            <a:xfrm rot="-5400000">
              <a:off x="2393942" y="6002565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70</a:t>
              </a:r>
            </a:p>
          </p:txBody>
        </p:sp>
        <p:sp>
          <p:nvSpPr>
            <p:cNvPr id="362" name="pt362"/>
            <p:cNvSpPr/>
            <p:nvPr/>
          </p:nvSpPr>
          <p:spPr>
            <a:xfrm>
              <a:off x="2693320" y="60772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pt363"/>
            <p:cNvSpPr/>
            <p:nvPr/>
          </p:nvSpPr>
          <p:spPr>
            <a:xfrm>
              <a:off x="3015005" y="625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" name="pt364"/>
            <p:cNvSpPr/>
            <p:nvPr/>
          </p:nvSpPr>
          <p:spPr>
            <a:xfrm>
              <a:off x="2812701" y="6376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pt365"/>
            <p:cNvSpPr/>
            <p:nvPr/>
          </p:nvSpPr>
          <p:spPr>
            <a:xfrm>
              <a:off x="2676879" y="62596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pt366"/>
            <p:cNvSpPr/>
            <p:nvPr/>
          </p:nvSpPr>
          <p:spPr>
            <a:xfrm>
              <a:off x="2642565" y="63162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pt367"/>
            <p:cNvSpPr/>
            <p:nvPr/>
          </p:nvSpPr>
          <p:spPr>
            <a:xfrm>
              <a:off x="2679023" y="63586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pt368"/>
            <p:cNvSpPr/>
            <p:nvPr/>
          </p:nvSpPr>
          <p:spPr>
            <a:xfrm>
              <a:off x="2784822" y="63540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pt369"/>
            <p:cNvSpPr/>
            <p:nvPr/>
          </p:nvSpPr>
          <p:spPr>
            <a:xfrm>
              <a:off x="2784107" y="62557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pt370"/>
            <p:cNvSpPr/>
            <p:nvPr/>
          </p:nvSpPr>
          <p:spPr>
            <a:xfrm>
              <a:off x="3056467" y="64351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pt371"/>
            <p:cNvSpPr/>
            <p:nvPr/>
          </p:nvSpPr>
          <p:spPr>
            <a:xfrm>
              <a:off x="2720485" y="62816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pt372"/>
            <p:cNvSpPr/>
            <p:nvPr/>
          </p:nvSpPr>
          <p:spPr>
            <a:xfrm>
              <a:off x="2912066" y="6367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pt373"/>
            <p:cNvSpPr/>
            <p:nvPr/>
          </p:nvSpPr>
          <p:spPr>
            <a:xfrm>
              <a:off x="3107937" y="6363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pt374"/>
            <p:cNvSpPr/>
            <p:nvPr/>
          </p:nvSpPr>
          <p:spPr>
            <a:xfrm>
              <a:off x="3034307" y="6451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t375"/>
            <p:cNvSpPr/>
            <p:nvPr/>
          </p:nvSpPr>
          <p:spPr>
            <a:xfrm>
              <a:off x="2819850" y="6381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t376"/>
            <p:cNvSpPr/>
            <p:nvPr/>
          </p:nvSpPr>
          <p:spPr>
            <a:xfrm>
              <a:off x="3132242" y="64388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t377"/>
            <p:cNvSpPr/>
            <p:nvPr/>
          </p:nvSpPr>
          <p:spPr>
            <a:xfrm>
              <a:off x="2816990" y="63642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t378"/>
            <p:cNvSpPr/>
            <p:nvPr/>
          </p:nvSpPr>
          <p:spPr>
            <a:xfrm>
              <a:off x="2659722" y="62843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t379"/>
            <p:cNvSpPr/>
            <p:nvPr/>
          </p:nvSpPr>
          <p:spPr>
            <a:xfrm>
              <a:off x="2696894" y="62792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pt380"/>
            <p:cNvSpPr/>
            <p:nvPr/>
          </p:nvSpPr>
          <p:spPr>
            <a:xfrm>
              <a:off x="2703328" y="63044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pt381"/>
            <p:cNvSpPr/>
            <p:nvPr/>
          </p:nvSpPr>
          <p:spPr>
            <a:xfrm>
              <a:off x="2799119" y="63581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pt382"/>
            <p:cNvSpPr/>
            <p:nvPr/>
          </p:nvSpPr>
          <p:spPr>
            <a:xfrm>
              <a:off x="2628983" y="63685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t383"/>
            <p:cNvSpPr/>
            <p:nvPr/>
          </p:nvSpPr>
          <p:spPr>
            <a:xfrm>
              <a:off x="2656148" y="63136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t384"/>
            <p:cNvSpPr/>
            <p:nvPr/>
          </p:nvSpPr>
          <p:spPr>
            <a:xfrm>
              <a:off x="2949954" y="63346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t385"/>
            <p:cNvSpPr/>
            <p:nvPr/>
          </p:nvSpPr>
          <p:spPr>
            <a:xfrm>
              <a:off x="2803408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pt386"/>
            <p:cNvSpPr/>
            <p:nvPr/>
          </p:nvSpPr>
          <p:spPr>
            <a:xfrm>
              <a:off x="2683312" y="6314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pt387"/>
            <p:cNvSpPr/>
            <p:nvPr/>
          </p:nvSpPr>
          <p:spPr>
            <a:xfrm>
              <a:off x="2755513" y="62562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pt388"/>
            <p:cNvSpPr/>
            <p:nvPr/>
          </p:nvSpPr>
          <p:spPr>
            <a:xfrm>
              <a:off x="2969969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pt389"/>
            <p:cNvSpPr/>
            <p:nvPr/>
          </p:nvSpPr>
          <p:spPr>
            <a:xfrm>
              <a:off x="2768380" y="6371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pt390"/>
            <p:cNvSpPr/>
            <p:nvPr/>
          </p:nvSpPr>
          <p:spPr>
            <a:xfrm>
              <a:off x="2798404" y="6392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pt391"/>
            <p:cNvSpPr/>
            <p:nvPr/>
          </p:nvSpPr>
          <p:spPr>
            <a:xfrm>
              <a:off x="2716196" y="62891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pl392"/>
            <p:cNvSpPr/>
            <p:nvPr/>
          </p:nvSpPr>
          <p:spPr>
            <a:xfrm>
              <a:off x="2651615" y="6325258"/>
              <a:ext cx="503258" cy="126223"/>
            </a:xfrm>
            <a:custGeom>
              <a:avLst/>
              <a:gdLst/>
              <a:ahLst/>
              <a:cxnLst/>
              <a:rect l="0" t="0" r="0" b="0"/>
              <a:pathLst>
                <a:path w="503258" h="126223">
                  <a:moveTo>
                    <a:pt x="0" y="23197"/>
                  </a:moveTo>
                  <a:lnTo>
                    <a:pt x="13582" y="17524"/>
                  </a:lnTo>
                  <a:lnTo>
                    <a:pt x="27164" y="12383"/>
                  </a:lnTo>
                  <a:lnTo>
                    <a:pt x="30738" y="11117"/>
                  </a:lnTo>
                  <a:lnTo>
                    <a:pt x="47895" y="5605"/>
                  </a:lnTo>
                  <a:lnTo>
                    <a:pt x="50039" y="4996"/>
                  </a:lnTo>
                  <a:lnTo>
                    <a:pt x="54329" y="3845"/>
                  </a:lnTo>
                  <a:lnTo>
                    <a:pt x="64337" y="1589"/>
                  </a:lnTo>
                  <a:lnTo>
                    <a:pt x="67911" y="962"/>
                  </a:lnTo>
                  <a:lnTo>
                    <a:pt x="74345" y="131"/>
                  </a:lnTo>
                  <a:lnTo>
                    <a:pt x="87212" y="0"/>
                  </a:lnTo>
                  <a:lnTo>
                    <a:pt x="91501" y="488"/>
                  </a:lnTo>
                  <a:lnTo>
                    <a:pt x="126529" y="21309"/>
                  </a:lnTo>
                  <a:lnTo>
                    <a:pt x="139396" y="31048"/>
                  </a:lnTo>
                  <a:lnTo>
                    <a:pt x="155123" y="43252"/>
                  </a:lnTo>
                  <a:lnTo>
                    <a:pt x="155838" y="43738"/>
                  </a:lnTo>
                  <a:lnTo>
                    <a:pt x="169420" y="53047"/>
                  </a:lnTo>
                  <a:lnTo>
                    <a:pt x="170135" y="53357"/>
                  </a:lnTo>
                  <a:lnTo>
                    <a:pt x="174424" y="55213"/>
                  </a:lnTo>
                  <a:lnTo>
                    <a:pt x="183718" y="61359"/>
                  </a:lnTo>
                  <a:lnTo>
                    <a:pt x="188007" y="62433"/>
                  </a:lnTo>
                  <a:lnTo>
                    <a:pt x="190866" y="62573"/>
                  </a:lnTo>
                  <a:lnTo>
                    <a:pt x="283082" y="85098"/>
                  </a:lnTo>
                  <a:lnTo>
                    <a:pt x="320970" y="92800"/>
                  </a:lnTo>
                  <a:lnTo>
                    <a:pt x="340986" y="95526"/>
                  </a:lnTo>
                  <a:lnTo>
                    <a:pt x="386022" y="103360"/>
                  </a:lnTo>
                  <a:lnTo>
                    <a:pt x="405323" y="107086"/>
                  </a:lnTo>
                  <a:lnTo>
                    <a:pt x="427483" y="111492"/>
                  </a:lnTo>
                  <a:lnTo>
                    <a:pt x="478953" y="121669"/>
                  </a:lnTo>
                  <a:lnTo>
                    <a:pt x="503258" y="126223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pl393"/>
            <p:cNvSpPr/>
            <p:nvPr/>
          </p:nvSpPr>
          <p:spPr>
            <a:xfrm>
              <a:off x="3175004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" name="pl394"/>
            <p:cNvSpPr/>
            <p:nvPr/>
          </p:nvSpPr>
          <p:spPr>
            <a:xfrm>
              <a:off x="3276475" y="1063828"/>
              <a:ext cx="418541" cy="0"/>
            </a:xfrm>
            <a:custGeom>
              <a:avLst/>
              <a:gdLst/>
              <a:ahLst/>
              <a:cxnLst/>
              <a:rect l="0" t="0" r="0" b="0"/>
              <a:pathLst>
                <a:path w="418541">
                  <a:moveTo>
                    <a:pt x="0" y="0"/>
                  </a:moveTo>
                  <a:lnTo>
                    <a:pt x="418541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pl395"/>
            <p:cNvSpPr/>
            <p:nvPr/>
          </p:nvSpPr>
          <p:spPr>
            <a:xfrm>
              <a:off x="3276475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pl396"/>
            <p:cNvSpPr/>
            <p:nvPr/>
          </p:nvSpPr>
          <p:spPr>
            <a:xfrm>
              <a:off x="3381111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pl397"/>
            <p:cNvSpPr/>
            <p:nvPr/>
          </p:nvSpPr>
          <p:spPr>
            <a:xfrm>
              <a:off x="3485746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pl398"/>
            <p:cNvSpPr/>
            <p:nvPr/>
          </p:nvSpPr>
          <p:spPr>
            <a:xfrm>
              <a:off x="3590382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l399"/>
            <p:cNvSpPr/>
            <p:nvPr/>
          </p:nvSpPr>
          <p:spPr>
            <a:xfrm>
              <a:off x="3695017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tx400"/>
            <p:cNvSpPr/>
            <p:nvPr/>
          </p:nvSpPr>
          <p:spPr>
            <a:xfrm>
              <a:off x="3220535" y="845464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50</a:t>
              </a:r>
            </a:p>
          </p:txBody>
        </p:sp>
        <p:sp>
          <p:nvSpPr>
            <p:cNvPr id="401" name="tx401"/>
            <p:cNvSpPr/>
            <p:nvPr/>
          </p:nvSpPr>
          <p:spPr>
            <a:xfrm>
              <a:off x="3429806" y="845464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70</a:t>
              </a:r>
            </a:p>
          </p:txBody>
        </p:sp>
        <p:sp>
          <p:nvSpPr>
            <p:cNvPr id="402" name="tx402"/>
            <p:cNvSpPr/>
            <p:nvPr/>
          </p:nvSpPr>
          <p:spPr>
            <a:xfrm>
              <a:off x="3639077" y="845464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90</a:t>
              </a:r>
            </a:p>
          </p:txBody>
        </p:sp>
        <p:sp>
          <p:nvSpPr>
            <p:cNvPr id="403" name="tx403"/>
            <p:cNvSpPr/>
            <p:nvPr/>
          </p:nvSpPr>
          <p:spPr>
            <a:xfrm>
              <a:off x="3375128" y="1313922"/>
              <a:ext cx="143270" cy="4187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5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5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0.037</a:t>
              </a:r>
            </a:p>
          </p:txBody>
        </p:sp>
        <p:sp>
          <p:nvSpPr>
            <p:cNvPr id="404" name="tx404"/>
            <p:cNvSpPr/>
            <p:nvPr/>
          </p:nvSpPr>
          <p:spPr>
            <a:xfrm>
              <a:off x="3579115" y="1172532"/>
              <a:ext cx="61407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4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405" name="pl405"/>
            <p:cNvSpPr/>
            <p:nvPr/>
          </p:nvSpPr>
          <p:spPr>
            <a:xfrm>
              <a:off x="3175004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tx406"/>
            <p:cNvSpPr/>
            <p:nvPr/>
          </p:nvSpPr>
          <p:spPr>
            <a:xfrm>
              <a:off x="3421617" y="2557371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407" name="tx407"/>
            <p:cNvSpPr/>
            <p:nvPr/>
          </p:nvSpPr>
          <p:spPr>
            <a:xfrm rot="-5400000">
              <a:off x="2574480" y="1832523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408" name="rc408"/>
            <p:cNvSpPr/>
            <p:nvPr/>
          </p:nvSpPr>
          <p:spPr>
            <a:xfrm>
              <a:off x="3195134" y="1718979"/>
              <a:ext cx="83876" cy="41175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rc409"/>
            <p:cNvSpPr/>
            <p:nvPr/>
          </p:nvSpPr>
          <p:spPr>
            <a:xfrm>
              <a:off x="3279010" y="1627477"/>
              <a:ext cx="83876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rc410"/>
            <p:cNvSpPr/>
            <p:nvPr/>
          </p:nvSpPr>
          <p:spPr>
            <a:xfrm>
              <a:off x="3362887" y="1947733"/>
              <a:ext cx="83876" cy="18300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rc411"/>
            <p:cNvSpPr/>
            <p:nvPr/>
          </p:nvSpPr>
          <p:spPr>
            <a:xfrm>
              <a:off x="3446763" y="1947733"/>
              <a:ext cx="83876" cy="18300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rc412"/>
            <p:cNvSpPr/>
            <p:nvPr/>
          </p:nvSpPr>
          <p:spPr>
            <a:xfrm>
              <a:off x="3530640" y="2084985"/>
              <a:ext cx="83876" cy="4575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rc413"/>
            <p:cNvSpPr/>
            <p:nvPr/>
          </p:nvSpPr>
          <p:spPr>
            <a:xfrm>
              <a:off x="3614516" y="2084985"/>
              <a:ext cx="83876" cy="4575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pl414"/>
            <p:cNvSpPr/>
            <p:nvPr/>
          </p:nvSpPr>
          <p:spPr>
            <a:xfrm>
              <a:off x="3175004" y="1667650"/>
              <a:ext cx="543519" cy="459599"/>
            </a:xfrm>
            <a:custGeom>
              <a:avLst/>
              <a:gdLst/>
              <a:ahLst/>
              <a:cxnLst/>
              <a:rect l="0" t="0" r="0" b="0"/>
              <a:pathLst>
                <a:path w="543519" h="459599">
                  <a:moveTo>
                    <a:pt x="0" y="352320"/>
                  </a:moveTo>
                  <a:lnTo>
                    <a:pt x="648" y="350218"/>
                  </a:lnTo>
                  <a:lnTo>
                    <a:pt x="2000" y="345756"/>
                  </a:lnTo>
                  <a:lnTo>
                    <a:pt x="3351" y="341152"/>
                  </a:lnTo>
                  <a:lnTo>
                    <a:pt x="4702" y="336480"/>
                  </a:lnTo>
                  <a:lnTo>
                    <a:pt x="6054" y="331713"/>
                  </a:lnTo>
                  <a:lnTo>
                    <a:pt x="7405" y="326829"/>
                  </a:lnTo>
                  <a:lnTo>
                    <a:pt x="8756" y="321882"/>
                  </a:lnTo>
                  <a:lnTo>
                    <a:pt x="10108" y="316833"/>
                  </a:lnTo>
                  <a:lnTo>
                    <a:pt x="11459" y="311691"/>
                  </a:lnTo>
                  <a:lnTo>
                    <a:pt x="12810" y="306492"/>
                  </a:lnTo>
                  <a:lnTo>
                    <a:pt x="14162" y="301188"/>
                  </a:lnTo>
                  <a:lnTo>
                    <a:pt x="15513" y="295816"/>
                  </a:lnTo>
                  <a:lnTo>
                    <a:pt x="16864" y="290394"/>
                  </a:lnTo>
                  <a:lnTo>
                    <a:pt x="18216" y="284871"/>
                  </a:lnTo>
                  <a:lnTo>
                    <a:pt x="19567" y="279302"/>
                  </a:lnTo>
                  <a:lnTo>
                    <a:pt x="20918" y="273684"/>
                  </a:lnTo>
                  <a:lnTo>
                    <a:pt x="22270" y="267988"/>
                  </a:lnTo>
                  <a:lnTo>
                    <a:pt x="23621" y="262260"/>
                  </a:lnTo>
                  <a:lnTo>
                    <a:pt x="24972" y="256486"/>
                  </a:lnTo>
                  <a:lnTo>
                    <a:pt x="26324" y="250663"/>
                  </a:lnTo>
                  <a:lnTo>
                    <a:pt x="27675" y="244816"/>
                  </a:lnTo>
                  <a:lnTo>
                    <a:pt x="29026" y="238934"/>
                  </a:lnTo>
                  <a:lnTo>
                    <a:pt x="30378" y="233028"/>
                  </a:lnTo>
                  <a:lnTo>
                    <a:pt x="31729" y="227107"/>
                  </a:lnTo>
                  <a:lnTo>
                    <a:pt x="33080" y="221169"/>
                  </a:lnTo>
                  <a:lnTo>
                    <a:pt x="34432" y="215226"/>
                  </a:lnTo>
                  <a:lnTo>
                    <a:pt x="35783" y="209280"/>
                  </a:lnTo>
                  <a:lnTo>
                    <a:pt x="37134" y="203339"/>
                  </a:lnTo>
                  <a:lnTo>
                    <a:pt x="38486" y="197407"/>
                  </a:lnTo>
                  <a:lnTo>
                    <a:pt x="39837" y="191485"/>
                  </a:lnTo>
                  <a:lnTo>
                    <a:pt x="41188" y="185594"/>
                  </a:lnTo>
                  <a:lnTo>
                    <a:pt x="42540" y="179723"/>
                  </a:lnTo>
                  <a:lnTo>
                    <a:pt x="43891" y="173881"/>
                  </a:lnTo>
                  <a:lnTo>
                    <a:pt x="45242" y="168088"/>
                  </a:lnTo>
                  <a:lnTo>
                    <a:pt x="46594" y="162325"/>
                  </a:lnTo>
                  <a:lnTo>
                    <a:pt x="47945" y="156615"/>
                  </a:lnTo>
                  <a:lnTo>
                    <a:pt x="49296" y="150966"/>
                  </a:lnTo>
                  <a:lnTo>
                    <a:pt x="50648" y="145358"/>
                  </a:lnTo>
                  <a:lnTo>
                    <a:pt x="51999" y="139831"/>
                  </a:lnTo>
                  <a:lnTo>
                    <a:pt x="53350" y="134371"/>
                  </a:lnTo>
                  <a:lnTo>
                    <a:pt x="54702" y="128961"/>
                  </a:lnTo>
                  <a:lnTo>
                    <a:pt x="56053" y="123664"/>
                  </a:lnTo>
                  <a:lnTo>
                    <a:pt x="57404" y="118433"/>
                  </a:lnTo>
                  <a:lnTo>
                    <a:pt x="58756" y="113267"/>
                  </a:lnTo>
                  <a:lnTo>
                    <a:pt x="60107" y="108235"/>
                  </a:lnTo>
                  <a:lnTo>
                    <a:pt x="61458" y="103269"/>
                  </a:lnTo>
                  <a:lnTo>
                    <a:pt x="62810" y="98393"/>
                  </a:lnTo>
                  <a:lnTo>
                    <a:pt x="64161" y="93651"/>
                  </a:lnTo>
                  <a:lnTo>
                    <a:pt x="65512" y="88981"/>
                  </a:lnTo>
                  <a:lnTo>
                    <a:pt x="66864" y="84429"/>
                  </a:lnTo>
                  <a:lnTo>
                    <a:pt x="68215" y="80003"/>
                  </a:lnTo>
                  <a:lnTo>
                    <a:pt x="69566" y="75656"/>
                  </a:lnTo>
                  <a:lnTo>
                    <a:pt x="70918" y="71453"/>
                  </a:lnTo>
                  <a:lnTo>
                    <a:pt x="72269" y="67365"/>
                  </a:lnTo>
                  <a:lnTo>
                    <a:pt x="73620" y="63359"/>
                  </a:lnTo>
                  <a:lnTo>
                    <a:pt x="74972" y="59525"/>
                  </a:lnTo>
                  <a:lnTo>
                    <a:pt x="76323" y="55790"/>
                  </a:lnTo>
                  <a:lnTo>
                    <a:pt x="77674" y="52147"/>
                  </a:lnTo>
                  <a:lnTo>
                    <a:pt x="79026" y="48689"/>
                  </a:lnTo>
                  <a:lnTo>
                    <a:pt x="80377" y="45317"/>
                  </a:lnTo>
                  <a:lnTo>
                    <a:pt x="81728" y="42060"/>
                  </a:lnTo>
                  <a:lnTo>
                    <a:pt x="83080" y="38969"/>
                  </a:lnTo>
                  <a:lnTo>
                    <a:pt x="84431" y="35965"/>
                  </a:lnTo>
                  <a:lnTo>
                    <a:pt x="85782" y="33098"/>
                  </a:lnTo>
                  <a:lnTo>
                    <a:pt x="87134" y="30377"/>
                  </a:lnTo>
                  <a:lnTo>
                    <a:pt x="88485" y="27741"/>
                  </a:lnTo>
                  <a:lnTo>
                    <a:pt x="89836" y="25263"/>
                  </a:lnTo>
                  <a:lnTo>
                    <a:pt x="91188" y="22907"/>
                  </a:lnTo>
                  <a:lnTo>
                    <a:pt x="92539" y="20637"/>
                  </a:lnTo>
                  <a:lnTo>
                    <a:pt x="93890" y="18542"/>
                  </a:lnTo>
                  <a:lnTo>
                    <a:pt x="95242" y="16546"/>
                  </a:lnTo>
                  <a:lnTo>
                    <a:pt x="96593" y="14639"/>
                  </a:lnTo>
                  <a:lnTo>
                    <a:pt x="97944" y="12914"/>
                  </a:lnTo>
                  <a:lnTo>
                    <a:pt x="99296" y="11270"/>
                  </a:lnTo>
                  <a:lnTo>
                    <a:pt x="100647" y="9731"/>
                  </a:lnTo>
                  <a:lnTo>
                    <a:pt x="101998" y="8349"/>
                  </a:lnTo>
                  <a:lnTo>
                    <a:pt x="103350" y="7046"/>
                  </a:lnTo>
                  <a:lnTo>
                    <a:pt x="104701" y="5865"/>
                  </a:lnTo>
                  <a:lnTo>
                    <a:pt x="106052" y="4815"/>
                  </a:lnTo>
                  <a:lnTo>
                    <a:pt x="107404" y="3842"/>
                  </a:lnTo>
                  <a:lnTo>
                    <a:pt x="108755" y="3005"/>
                  </a:lnTo>
                  <a:lnTo>
                    <a:pt x="110106" y="2276"/>
                  </a:lnTo>
                  <a:lnTo>
                    <a:pt x="111458" y="1621"/>
                  </a:lnTo>
                  <a:lnTo>
                    <a:pt x="112809" y="1114"/>
                  </a:lnTo>
                  <a:lnTo>
                    <a:pt x="114160" y="694"/>
                  </a:lnTo>
                  <a:lnTo>
                    <a:pt x="115512" y="347"/>
                  </a:lnTo>
                  <a:lnTo>
                    <a:pt x="116863" y="156"/>
                  </a:lnTo>
                  <a:lnTo>
                    <a:pt x="118214" y="34"/>
                  </a:lnTo>
                  <a:lnTo>
                    <a:pt x="119566" y="0"/>
                  </a:lnTo>
                  <a:lnTo>
                    <a:pt x="120917" y="98"/>
                  </a:lnTo>
                  <a:lnTo>
                    <a:pt x="122268" y="263"/>
                  </a:lnTo>
                  <a:lnTo>
                    <a:pt x="123620" y="529"/>
                  </a:lnTo>
                  <a:lnTo>
                    <a:pt x="124971" y="907"/>
                  </a:lnTo>
                  <a:lnTo>
                    <a:pt x="126322" y="1350"/>
                  </a:lnTo>
                  <a:lnTo>
                    <a:pt x="127674" y="1905"/>
                  </a:lnTo>
                  <a:lnTo>
                    <a:pt x="129025" y="2554"/>
                  </a:lnTo>
                  <a:lnTo>
                    <a:pt x="130376" y="3266"/>
                  </a:lnTo>
                  <a:lnTo>
                    <a:pt x="131728" y="4101"/>
                  </a:lnTo>
                  <a:lnTo>
                    <a:pt x="133079" y="5013"/>
                  </a:lnTo>
                  <a:lnTo>
                    <a:pt x="134430" y="5985"/>
                  </a:lnTo>
                  <a:lnTo>
                    <a:pt x="135782" y="7092"/>
                  </a:lnTo>
                  <a:lnTo>
                    <a:pt x="137133" y="8257"/>
                  </a:lnTo>
                  <a:lnTo>
                    <a:pt x="138484" y="9497"/>
                  </a:lnTo>
                  <a:lnTo>
                    <a:pt x="139836" y="10852"/>
                  </a:lnTo>
                  <a:lnTo>
                    <a:pt x="141187" y="12264"/>
                  </a:lnTo>
                  <a:lnTo>
                    <a:pt x="142538" y="13761"/>
                  </a:lnTo>
                  <a:lnTo>
                    <a:pt x="143890" y="15357"/>
                  </a:lnTo>
                  <a:lnTo>
                    <a:pt x="145241" y="17007"/>
                  </a:lnTo>
                  <a:lnTo>
                    <a:pt x="146592" y="18754"/>
                  </a:lnTo>
                  <a:lnTo>
                    <a:pt x="147944" y="20581"/>
                  </a:lnTo>
                  <a:lnTo>
                    <a:pt x="149295" y="22462"/>
                  </a:lnTo>
                  <a:lnTo>
                    <a:pt x="150646" y="24447"/>
                  </a:lnTo>
                  <a:lnTo>
                    <a:pt x="151998" y="26497"/>
                  </a:lnTo>
                  <a:lnTo>
                    <a:pt x="153349" y="28599"/>
                  </a:lnTo>
                  <a:lnTo>
                    <a:pt x="154700" y="30811"/>
                  </a:lnTo>
                  <a:lnTo>
                    <a:pt x="156052" y="33073"/>
                  </a:lnTo>
                  <a:lnTo>
                    <a:pt x="157403" y="35395"/>
                  </a:lnTo>
                  <a:lnTo>
                    <a:pt x="158754" y="37812"/>
                  </a:lnTo>
                  <a:lnTo>
                    <a:pt x="160106" y="40274"/>
                  </a:lnTo>
                  <a:lnTo>
                    <a:pt x="161457" y="42803"/>
                  </a:lnTo>
                  <a:lnTo>
                    <a:pt x="162808" y="45409"/>
                  </a:lnTo>
                  <a:lnTo>
                    <a:pt x="164160" y="48058"/>
                  </a:lnTo>
                  <a:lnTo>
                    <a:pt x="165511" y="50779"/>
                  </a:lnTo>
                  <a:lnTo>
                    <a:pt x="166862" y="53560"/>
                  </a:lnTo>
                  <a:lnTo>
                    <a:pt x="168214" y="56381"/>
                  </a:lnTo>
                  <a:lnTo>
                    <a:pt x="169565" y="59275"/>
                  </a:lnTo>
                  <a:lnTo>
                    <a:pt x="170916" y="62215"/>
                  </a:lnTo>
                  <a:lnTo>
                    <a:pt x="172268" y="65190"/>
                  </a:lnTo>
                  <a:lnTo>
                    <a:pt x="173619" y="68239"/>
                  </a:lnTo>
                  <a:lnTo>
                    <a:pt x="174970" y="71320"/>
                  </a:lnTo>
                  <a:lnTo>
                    <a:pt x="176322" y="74438"/>
                  </a:lnTo>
                  <a:lnTo>
                    <a:pt x="177673" y="77615"/>
                  </a:lnTo>
                  <a:lnTo>
                    <a:pt x="179024" y="80818"/>
                  </a:lnTo>
                  <a:lnTo>
                    <a:pt x="180376" y="84058"/>
                  </a:lnTo>
                  <a:lnTo>
                    <a:pt x="181727" y="87341"/>
                  </a:lnTo>
                  <a:lnTo>
                    <a:pt x="183078" y="90646"/>
                  </a:lnTo>
                  <a:lnTo>
                    <a:pt x="184430" y="93987"/>
                  </a:lnTo>
                  <a:lnTo>
                    <a:pt x="185781" y="97356"/>
                  </a:lnTo>
                  <a:lnTo>
                    <a:pt x="187132" y="100743"/>
                  </a:lnTo>
                  <a:lnTo>
                    <a:pt x="188484" y="104161"/>
                  </a:lnTo>
                  <a:lnTo>
                    <a:pt x="189835" y="107596"/>
                  </a:lnTo>
                  <a:lnTo>
                    <a:pt x="191186" y="111044"/>
                  </a:lnTo>
                  <a:lnTo>
                    <a:pt x="192538" y="114515"/>
                  </a:lnTo>
                  <a:lnTo>
                    <a:pt x="193889" y="117996"/>
                  </a:lnTo>
                  <a:lnTo>
                    <a:pt x="195240" y="121486"/>
                  </a:lnTo>
                  <a:lnTo>
                    <a:pt x="196592" y="124988"/>
                  </a:lnTo>
                  <a:lnTo>
                    <a:pt x="197943" y="128494"/>
                  </a:lnTo>
                  <a:lnTo>
                    <a:pt x="199294" y="132004"/>
                  </a:lnTo>
                  <a:lnTo>
                    <a:pt x="200646" y="135517"/>
                  </a:lnTo>
                  <a:lnTo>
                    <a:pt x="201997" y="139030"/>
                  </a:lnTo>
                  <a:lnTo>
                    <a:pt x="203348" y="142540"/>
                  </a:lnTo>
                  <a:lnTo>
                    <a:pt x="204700" y="146045"/>
                  </a:lnTo>
                  <a:lnTo>
                    <a:pt x="206051" y="149547"/>
                  </a:lnTo>
                  <a:lnTo>
                    <a:pt x="207402" y="153038"/>
                  </a:lnTo>
                  <a:lnTo>
                    <a:pt x="208754" y="156519"/>
                  </a:lnTo>
                  <a:lnTo>
                    <a:pt x="210105" y="159992"/>
                  </a:lnTo>
                  <a:lnTo>
                    <a:pt x="211456" y="163446"/>
                  </a:lnTo>
                  <a:lnTo>
                    <a:pt x="212808" y="166888"/>
                  </a:lnTo>
                  <a:lnTo>
                    <a:pt x="214159" y="170317"/>
                  </a:lnTo>
                  <a:lnTo>
                    <a:pt x="215510" y="173720"/>
                  </a:lnTo>
                  <a:lnTo>
                    <a:pt x="216862" y="177109"/>
                  </a:lnTo>
                  <a:lnTo>
                    <a:pt x="218213" y="180478"/>
                  </a:lnTo>
                  <a:lnTo>
                    <a:pt x="219564" y="183819"/>
                  </a:lnTo>
                  <a:lnTo>
                    <a:pt x="220916" y="187143"/>
                  </a:lnTo>
                  <a:lnTo>
                    <a:pt x="222267" y="190439"/>
                  </a:lnTo>
                  <a:lnTo>
                    <a:pt x="223618" y="193707"/>
                  </a:lnTo>
                  <a:lnTo>
                    <a:pt x="224970" y="196956"/>
                  </a:lnTo>
                  <a:lnTo>
                    <a:pt x="226321" y="200169"/>
                  </a:lnTo>
                  <a:lnTo>
                    <a:pt x="227672" y="203354"/>
                  </a:lnTo>
                  <a:lnTo>
                    <a:pt x="229024" y="206519"/>
                  </a:lnTo>
                  <a:lnTo>
                    <a:pt x="230375" y="209639"/>
                  </a:lnTo>
                  <a:lnTo>
                    <a:pt x="231726" y="212734"/>
                  </a:lnTo>
                  <a:lnTo>
                    <a:pt x="233078" y="215805"/>
                  </a:lnTo>
                  <a:lnTo>
                    <a:pt x="234429" y="218827"/>
                  </a:lnTo>
                  <a:lnTo>
                    <a:pt x="235780" y="221826"/>
                  </a:lnTo>
                  <a:lnTo>
                    <a:pt x="237132" y="224792"/>
                  </a:lnTo>
                  <a:lnTo>
                    <a:pt x="238483" y="227713"/>
                  </a:lnTo>
                  <a:lnTo>
                    <a:pt x="239834" y="230610"/>
                  </a:lnTo>
                  <a:lnTo>
                    <a:pt x="241186" y="233466"/>
                  </a:lnTo>
                  <a:lnTo>
                    <a:pt x="242537" y="236281"/>
                  </a:lnTo>
                  <a:lnTo>
                    <a:pt x="243888" y="239070"/>
                  </a:lnTo>
                  <a:lnTo>
                    <a:pt x="245240" y="241811"/>
                  </a:lnTo>
                  <a:lnTo>
                    <a:pt x="246591" y="244515"/>
                  </a:lnTo>
                  <a:lnTo>
                    <a:pt x="247942" y="247192"/>
                  </a:lnTo>
                  <a:lnTo>
                    <a:pt x="249294" y="249813"/>
                  </a:lnTo>
                  <a:lnTo>
                    <a:pt x="250645" y="252402"/>
                  </a:lnTo>
                  <a:lnTo>
                    <a:pt x="251996" y="254961"/>
                  </a:lnTo>
                  <a:lnTo>
                    <a:pt x="253348" y="257461"/>
                  </a:lnTo>
                  <a:lnTo>
                    <a:pt x="254699" y="259932"/>
                  </a:lnTo>
                  <a:lnTo>
                    <a:pt x="256050" y="262364"/>
                  </a:lnTo>
                  <a:lnTo>
                    <a:pt x="257402" y="264743"/>
                  </a:lnTo>
                  <a:lnTo>
                    <a:pt x="258753" y="267092"/>
                  </a:lnTo>
                  <a:lnTo>
                    <a:pt x="260104" y="269394"/>
                  </a:lnTo>
                  <a:lnTo>
                    <a:pt x="261456" y="271647"/>
                  </a:lnTo>
                  <a:lnTo>
                    <a:pt x="262807" y="273871"/>
                  </a:lnTo>
                  <a:lnTo>
                    <a:pt x="264158" y="276040"/>
                  </a:lnTo>
                  <a:lnTo>
                    <a:pt x="265510" y="278165"/>
                  </a:lnTo>
                  <a:lnTo>
                    <a:pt x="266861" y="280260"/>
                  </a:lnTo>
                  <a:lnTo>
                    <a:pt x="268212" y="282291"/>
                  </a:lnTo>
                  <a:lnTo>
                    <a:pt x="269564" y="284286"/>
                  </a:lnTo>
                  <a:lnTo>
                    <a:pt x="270915" y="286248"/>
                  </a:lnTo>
                  <a:lnTo>
                    <a:pt x="272266" y="288141"/>
                  </a:lnTo>
                  <a:lnTo>
                    <a:pt x="273618" y="290003"/>
                  </a:lnTo>
                  <a:lnTo>
                    <a:pt x="274969" y="291822"/>
                  </a:lnTo>
                  <a:lnTo>
                    <a:pt x="276320" y="293581"/>
                  </a:lnTo>
                  <a:lnTo>
                    <a:pt x="277672" y="295307"/>
                  </a:lnTo>
                  <a:lnTo>
                    <a:pt x="279023" y="296983"/>
                  </a:lnTo>
                  <a:lnTo>
                    <a:pt x="280374" y="298606"/>
                  </a:lnTo>
                  <a:lnTo>
                    <a:pt x="281726" y="300196"/>
                  </a:lnTo>
                  <a:lnTo>
                    <a:pt x="283077" y="301728"/>
                  </a:lnTo>
                  <a:lnTo>
                    <a:pt x="284428" y="303214"/>
                  </a:lnTo>
                  <a:lnTo>
                    <a:pt x="285780" y="304668"/>
                  </a:lnTo>
                  <a:lnTo>
                    <a:pt x="287131" y="306055"/>
                  </a:lnTo>
                  <a:lnTo>
                    <a:pt x="288482" y="307406"/>
                  </a:lnTo>
                  <a:lnTo>
                    <a:pt x="289834" y="308722"/>
                  </a:lnTo>
                  <a:lnTo>
                    <a:pt x="291185" y="309970"/>
                  </a:lnTo>
                  <a:lnTo>
                    <a:pt x="292536" y="311187"/>
                  </a:lnTo>
                  <a:lnTo>
                    <a:pt x="293888" y="312364"/>
                  </a:lnTo>
                  <a:lnTo>
                    <a:pt x="295239" y="313482"/>
                  </a:lnTo>
                  <a:lnTo>
                    <a:pt x="296590" y="314569"/>
                  </a:lnTo>
                  <a:lnTo>
                    <a:pt x="297942" y="315611"/>
                  </a:lnTo>
                  <a:lnTo>
                    <a:pt x="299293" y="316604"/>
                  </a:lnTo>
                  <a:lnTo>
                    <a:pt x="300644" y="317569"/>
                  </a:lnTo>
                  <a:lnTo>
                    <a:pt x="301996" y="318483"/>
                  </a:lnTo>
                  <a:lnTo>
                    <a:pt x="303347" y="319358"/>
                  </a:lnTo>
                  <a:lnTo>
                    <a:pt x="304698" y="320207"/>
                  </a:lnTo>
                  <a:lnTo>
                    <a:pt x="306050" y="321004"/>
                  </a:lnTo>
                  <a:lnTo>
                    <a:pt x="307401" y="321771"/>
                  </a:lnTo>
                  <a:lnTo>
                    <a:pt x="308752" y="322514"/>
                  </a:lnTo>
                  <a:lnTo>
                    <a:pt x="310104" y="323205"/>
                  </a:lnTo>
                  <a:lnTo>
                    <a:pt x="311455" y="323876"/>
                  </a:lnTo>
                  <a:lnTo>
                    <a:pt x="312806" y="324519"/>
                  </a:lnTo>
                  <a:lnTo>
                    <a:pt x="314158" y="325125"/>
                  </a:lnTo>
                  <a:lnTo>
                    <a:pt x="315509" y="325711"/>
                  </a:lnTo>
                  <a:lnTo>
                    <a:pt x="316860" y="326271"/>
                  </a:lnTo>
                  <a:lnTo>
                    <a:pt x="318212" y="326804"/>
                  </a:lnTo>
                  <a:lnTo>
                    <a:pt x="319563" y="327322"/>
                  </a:lnTo>
                  <a:lnTo>
                    <a:pt x="320914" y="327815"/>
                  </a:lnTo>
                  <a:lnTo>
                    <a:pt x="322266" y="328291"/>
                  </a:lnTo>
                  <a:lnTo>
                    <a:pt x="323617" y="328756"/>
                  </a:lnTo>
                  <a:lnTo>
                    <a:pt x="324968" y="329201"/>
                  </a:lnTo>
                  <a:lnTo>
                    <a:pt x="326320" y="329637"/>
                  </a:lnTo>
                  <a:lnTo>
                    <a:pt x="327671" y="330065"/>
                  </a:lnTo>
                  <a:lnTo>
                    <a:pt x="329022" y="330482"/>
                  </a:lnTo>
                  <a:lnTo>
                    <a:pt x="330374" y="330895"/>
                  </a:lnTo>
                  <a:lnTo>
                    <a:pt x="331725" y="331304"/>
                  </a:lnTo>
                  <a:lnTo>
                    <a:pt x="333076" y="331711"/>
                  </a:lnTo>
                  <a:lnTo>
                    <a:pt x="334428" y="332118"/>
                  </a:lnTo>
                  <a:lnTo>
                    <a:pt x="335779" y="332527"/>
                  </a:lnTo>
                  <a:lnTo>
                    <a:pt x="337130" y="332942"/>
                  </a:lnTo>
                  <a:lnTo>
                    <a:pt x="338482" y="333360"/>
                  </a:lnTo>
                  <a:lnTo>
                    <a:pt x="339833" y="333788"/>
                  </a:lnTo>
                  <a:lnTo>
                    <a:pt x="341184" y="334226"/>
                  </a:lnTo>
                  <a:lnTo>
                    <a:pt x="342536" y="334671"/>
                  </a:lnTo>
                  <a:lnTo>
                    <a:pt x="343887" y="335134"/>
                  </a:lnTo>
                  <a:lnTo>
                    <a:pt x="345238" y="335611"/>
                  </a:lnTo>
                  <a:lnTo>
                    <a:pt x="346590" y="336097"/>
                  </a:lnTo>
                  <a:lnTo>
                    <a:pt x="347941" y="336611"/>
                  </a:lnTo>
                  <a:lnTo>
                    <a:pt x="349292" y="337138"/>
                  </a:lnTo>
                  <a:lnTo>
                    <a:pt x="350644" y="337682"/>
                  </a:lnTo>
                  <a:lnTo>
                    <a:pt x="351995" y="338255"/>
                  </a:lnTo>
                  <a:lnTo>
                    <a:pt x="353346" y="338844"/>
                  </a:lnTo>
                  <a:lnTo>
                    <a:pt x="354698" y="339456"/>
                  </a:lnTo>
                  <a:lnTo>
                    <a:pt x="356049" y="340098"/>
                  </a:lnTo>
                  <a:lnTo>
                    <a:pt x="357400" y="340756"/>
                  </a:lnTo>
                  <a:lnTo>
                    <a:pt x="358752" y="341444"/>
                  </a:lnTo>
                  <a:lnTo>
                    <a:pt x="360103" y="342160"/>
                  </a:lnTo>
                  <a:lnTo>
                    <a:pt x="361454" y="342893"/>
                  </a:lnTo>
                  <a:lnTo>
                    <a:pt x="362806" y="343662"/>
                  </a:lnTo>
                  <a:lnTo>
                    <a:pt x="364157" y="344454"/>
                  </a:lnTo>
                  <a:lnTo>
                    <a:pt x="365508" y="345265"/>
                  </a:lnTo>
                  <a:lnTo>
                    <a:pt x="366860" y="346117"/>
                  </a:lnTo>
                  <a:lnTo>
                    <a:pt x="368211" y="346986"/>
                  </a:lnTo>
                  <a:lnTo>
                    <a:pt x="369562" y="347878"/>
                  </a:lnTo>
                  <a:lnTo>
                    <a:pt x="370914" y="348806"/>
                  </a:lnTo>
                  <a:lnTo>
                    <a:pt x="372265" y="349751"/>
                  </a:lnTo>
                  <a:lnTo>
                    <a:pt x="373616" y="350721"/>
                  </a:lnTo>
                  <a:lnTo>
                    <a:pt x="374968" y="351721"/>
                  </a:lnTo>
                  <a:lnTo>
                    <a:pt x="376319" y="352736"/>
                  </a:lnTo>
                  <a:lnTo>
                    <a:pt x="377670" y="353779"/>
                  </a:lnTo>
                  <a:lnTo>
                    <a:pt x="379022" y="354844"/>
                  </a:lnTo>
                  <a:lnTo>
                    <a:pt x="380373" y="355923"/>
                  </a:lnTo>
                  <a:lnTo>
                    <a:pt x="381724" y="357029"/>
                  </a:lnTo>
                  <a:lnTo>
                    <a:pt x="383076" y="358151"/>
                  </a:lnTo>
                  <a:lnTo>
                    <a:pt x="384427" y="359285"/>
                  </a:lnTo>
                  <a:lnTo>
                    <a:pt x="385778" y="360445"/>
                  </a:lnTo>
                  <a:lnTo>
                    <a:pt x="387130" y="361615"/>
                  </a:lnTo>
                  <a:lnTo>
                    <a:pt x="388481" y="362796"/>
                  </a:lnTo>
                  <a:lnTo>
                    <a:pt x="389832" y="363996"/>
                  </a:lnTo>
                  <a:lnTo>
                    <a:pt x="391184" y="365204"/>
                  </a:lnTo>
                  <a:lnTo>
                    <a:pt x="392535" y="366422"/>
                  </a:lnTo>
                  <a:lnTo>
                    <a:pt x="393887" y="367651"/>
                  </a:lnTo>
                  <a:lnTo>
                    <a:pt x="395238" y="368885"/>
                  </a:lnTo>
                  <a:lnTo>
                    <a:pt x="396589" y="370128"/>
                  </a:lnTo>
                  <a:lnTo>
                    <a:pt x="397941" y="371375"/>
                  </a:lnTo>
                  <a:lnTo>
                    <a:pt x="399292" y="372626"/>
                  </a:lnTo>
                  <a:lnTo>
                    <a:pt x="400643" y="373882"/>
                  </a:lnTo>
                  <a:lnTo>
                    <a:pt x="401995" y="375138"/>
                  </a:lnTo>
                  <a:lnTo>
                    <a:pt x="403346" y="376395"/>
                  </a:lnTo>
                  <a:lnTo>
                    <a:pt x="404697" y="377653"/>
                  </a:lnTo>
                  <a:lnTo>
                    <a:pt x="406049" y="378908"/>
                  </a:lnTo>
                  <a:lnTo>
                    <a:pt x="407400" y="380163"/>
                  </a:lnTo>
                  <a:lnTo>
                    <a:pt x="408751" y="381413"/>
                  </a:lnTo>
                  <a:lnTo>
                    <a:pt x="410103" y="382660"/>
                  </a:lnTo>
                  <a:lnTo>
                    <a:pt x="411454" y="383903"/>
                  </a:lnTo>
                  <a:lnTo>
                    <a:pt x="412805" y="385139"/>
                  </a:lnTo>
                  <a:lnTo>
                    <a:pt x="414157" y="386370"/>
                  </a:lnTo>
                  <a:lnTo>
                    <a:pt x="415508" y="387594"/>
                  </a:lnTo>
                  <a:lnTo>
                    <a:pt x="416859" y="388810"/>
                  </a:lnTo>
                  <a:lnTo>
                    <a:pt x="418211" y="390020"/>
                  </a:lnTo>
                  <a:lnTo>
                    <a:pt x="419562" y="391219"/>
                  </a:lnTo>
                  <a:lnTo>
                    <a:pt x="420913" y="392411"/>
                  </a:lnTo>
                  <a:lnTo>
                    <a:pt x="422265" y="393596"/>
                  </a:lnTo>
                  <a:lnTo>
                    <a:pt x="423616" y="394767"/>
                  </a:lnTo>
                  <a:lnTo>
                    <a:pt x="424967" y="395931"/>
                  </a:lnTo>
                  <a:lnTo>
                    <a:pt x="426319" y="397087"/>
                  </a:lnTo>
                  <a:lnTo>
                    <a:pt x="427670" y="398229"/>
                  </a:lnTo>
                  <a:lnTo>
                    <a:pt x="429021" y="399364"/>
                  </a:lnTo>
                  <a:lnTo>
                    <a:pt x="430373" y="400490"/>
                  </a:lnTo>
                  <a:lnTo>
                    <a:pt x="431724" y="401602"/>
                  </a:lnTo>
                  <a:lnTo>
                    <a:pt x="433075" y="402708"/>
                  </a:lnTo>
                  <a:lnTo>
                    <a:pt x="434427" y="403802"/>
                  </a:lnTo>
                  <a:lnTo>
                    <a:pt x="435778" y="404885"/>
                  </a:lnTo>
                  <a:lnTo>
                    <a:pt x="437129" y="405961"/>
                  </a:lnTo>
                  <a:lnTo>
                    <a:pt x="438481" y="407025"/>
                  </a:lnTo>
                  <a:lnTo>
                    <a:pt x="439832" y="408079"/>
                  </a:lnTo>
                  <a:lnTo>
                    <a:pt x="441183" y="409127"/>
                  </a:lnTo>
                  <a:lnTo>
                    <a:pt x="442535" y="410161"/>
                  </a:lnTo>
                  <a:lnTo>
                    <a:pt x="443886" y="411189"/>
                  </a:lnTo>
                  <a:lnTo>
                    <a:pt x="445237" y="412209"/>
                  </a:lnTo>
                  <a:lnTo>
                    <a:pt x="446589" y="413216"/>
                  </a:lnTo>
                  <a:lnTo>
                    <a:pt x="447940" y="414217"/>
                  </a:lnTo>
                  <a:lnTo>
                    <a:pt x="449291" y="415211"/>
                  </a:lnTo>
                  <a:lnTo>
                    <a:pt x="450643" y="416193"/>
                  </a:lnTo>
                  <a:lnTo>
                    <a:pt x="451994" y="417170"/>
                  </a:lnTo>
                  <a:lnTo>
                    <a:pt x="453345" y="418138"/>
                  </a:lnTo>
                  <a:lnTo>
                    <a:pt x="454697" y="419097"/>
                  </a:lnTo>
                  <a:lnTo>
                    <a:pt x="456048" y="420050"/>
                  </a:lnTo>
                  <a:lnTo>
                    <a:pt x="457399" y="420994"/>
                  </a:lnTo>
                  <a:lnTo>
                    <a:pt x="458751" y="421930"/>
                  </a:lnTo>
                  <a:lnTo>
                    <a:pt x="460102" y="422861"/>
                  </a:lnTo>
                  <a:lnTo>
                    <a:pt x="461453" y="423780"/>
                  </a:lnTo>
                  <a:lnTo>
                    <a:pt x="462805" y="424694"/>
                  </a:lnTo>
                  <a:lnTo>
                    <a:pt x="464156" y="425602"/>
                  </a:lnTo>
                  <a:lnTo>
                    <a:pt x="465507" y="426498"/>
                  </a:lnTo>
                  <a:lnTo>
                    <a:pt x="466859" y="427390"/>
                  </a:lnTo>
                  <a:lnTo>
                    <a:pt x="468210" y="428273"/>
                  </a:lnTo>
                  <a:lnTo>
                    <a:pt x="469561" y="429147"/>
                  </a:lnTo>
                  <a:lnTo>
                    <a:pt x="470913" y="430014"/>
                  </a:lnTo>
                  <a:lnTo>
                    <a:pt x="472264" y="430873"/>
                  </a:lnTo>
                  <a:lnTo>
                    <a:pt x="473615" y="431722"/>
                  </a:lnTo>
                  <a:lnTo>
                    <a:pt x="474967" y="432566"/>
                  </a:lnTo>
                  <a:lnTo>
                    <a:pt x="476318" y="433398"/>
                  </a:lnTo>
                  <a:lnTo>
                    <a:pt x="477669" y="434221"/>
                  </a:lnTo>
                  <a:lnTo>
                    <a:pt x="479021" y="435038"/>
                  </a:lnTo>
                  <a:lnTo>
                    <a:pt x="480372" y="435841"/>
                  </a:lnTo>
                  <a:lnTo>
                    <a:pt x="481723" y="436637"/>
                  </a:lnTo>
                  <a:lnTo>
                    <a:pt x="483075" y="437425"/>
                  </a:lnTo>
                  <a:lnTo>
                    <a:pt x="484426" y="438198"/>
                  </a:lnTo>
                  <a:lnTo>
                    <a:pt x="485777" y="438963"/>
                  </a:lnTo>
                  <a:lnTo>
                    <a:pt x="487129" y="439719"/>
                  </a:lnTo>
                  <a:lnTo>
                    <a:pt x="488480" y="440460"/>
                  </a:lnTo>
                  <a:lnTo>
                    <a:pt x="489831" y="441194"/>
                  </a:lnTo>
                  <a:lnTo>
                    <a:pt x="491183" y="441914"/>
                  </a:lnTo>
                  <a:lnTo>
                    <a:pt x="492534" y="442621"/>
                  </a:lnTo>
                  <a:lnTo>
                    <a:pt x="493885" y="443320"/>
                  </a:lnTo>
                  <a:lnTo>
                    <a:pt x="495237" y="444004"/>
                  </a:lnTo>
                  <a:lnTo>
                    <a:pt x="496588" y="444674"/>
                  </a:lnTo>
                  <a:lnTo>
                    <a:pt x="497939" y="445336"/>
                  </a:lnTo>
                  <a:lnTo>
                    <a:pt x="499291" y="445980"/>
                  </a:lnTo>
                  <a:lnTo>
                    <a:pt x="500642" y="446613"/>
                  </a:lnTo>
                  <a:lnTo>
                    <a:pt x="501993" y="447236"/>
                  </a:lnTo>
                  <a:lnTo>
                    <a:pt x="503345" y="447838"/>
                  </a:lnTo>
                  <a:lnTo>
                    <a:pt x="504696" y="448431"/>
                  </a:lnTo>
                  <a:lnTo>
                    <a:pt x="506047" y="449012"/>
                  </a:lnTo>
                  <a:lnTo>
                    <a:pt x="507399" y="449573"/>
                  </a:lnTo>
                  <a:lnTo>
                    <a:pt x="508750" y="450125"/>
                  </a:lnTo>
                  <a:lnTo>
                    <a:pt x="510101" y="450662"/>
                  </a:lnTo>
                  <a:lnTo>
                    <a:pt x="511453" y="451182"/>
                  </a:lnTo>
                  <a:lnTo>
                    <a:pt x="512804" y="451693"/>
                  </a:lnTo>
                  <a:lnTo>
                    <a:pt x="514155" y="452186"/>
                  </a:lnTo>
                  <a:lnTo>
                    <a:pt x="515507" y="452664"/>
                  </a:lnTo>
                  <a:lnTo>
                    <a:pt x="516858" y="453133"/>
                  </a:lnTo>
                  <a:lnTo>
                    <a:pt x="518209" y="453582"/>
                  </a:lnTo>
                  <a:lnTo>
                    <a:pt x="519561" y="454019"/>
                  </a:lnTo>
                  <a:lnTo>
                    <a:pt x="520912" y="454446"/>
                  </a:lnTo>
                  <a:lnTo>
                    <a:pt x="522263" y="454851"/>
                  </a:lnTo>
                  <a:lnTo>
                    <a:pt x="523615" y="455247"/>
                  </a:lnTo>
                  <a:lnTo>
                    <a:pt x="524966" y="455631"/>
                  </a:lnTo>
                  <a:lnTo>
                    <a:pt x="526317" y="455997"/>
                  </a:lnTo>
                  <a:lnTo>
                    <a:pt x="527669" y="456353"/>
                  </a:lnTo>
                  <a:lnTo>
                    <a:pt x="529020" y="456696"/>
                  </a:lnTo>
                  <a:lnTo>
                    <a:pt x="530371" y="457023"/>
                  </a:lnTo>
                  <a:lnTo>
                    <a:pt x="531723" y="457341"/>
                  </a:lnTo>
                  <a:lnTo>
                    <a:pt x="533074" y="457644"/>
                  </a:lnTo>
                  <a:lnTo>
                    <a:pt x="534425" y="457935"/>
                  </a:lnTo>
                  <a:lnTo>
                    <a:pt x="535777" y="458217"/>
                  </a:lnTo>
                  <a:lnTo>
                    <a:pt x="537128" y="458483"/>
                  </a:lnTo>
                  <a:lnTo>
                    <a:pt x="538479" y="458739"/>
                  </a:lnTo>
                  <a:lnTo>
                    <a:pt x="539831" y="458987"/>
                  </a:lnTo>
                  <a:lnTo>
                    <a:pt x="541182" y="459218"/>
                  </a:lnTo>
                  <a:lnTo>
                    <a:pt x="542533" y="459442"/>
                  </a:lnTo>
                  <a:lnTo>
                    <a:pt x="543519" y="45959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" name="pl415"/>
            <p:cNvSpPr/>
            <p:nvPr/>
          </p:nvSpPr>
          <p:spPr>
            <a:xfrm>
              <a:off x="3213806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" name="pl416"/>
            <p:cNvSpPr/>
            <p:nvPr/>
          </p:nvSpPr>
          <p:spPr>
            <a:xfrm>
              <a:off x="3235989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" name="pl417"/>
            <p:cNvSpPr/>
            <p:nvPr/>
          </p:nvSpPr>
          <p:spPr>
            <a:xfrm>
              <a:off x="3239249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" name="pl418"/>
            <p:cNvSpPr/>
            <p:nvPr/>
          </p:nvSpPr>
          <p:spPr>
            <a:xfrm>
              <a:off x="3239525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" name="pl419"/>
            <p:cNvSpPr/>
            <p:nvPr/>
          </p:nvSpPr>
          <p:spPr>
            <a:xfrm>
              <a:off x="3248605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pl420"/>
            <p:cNvSpPr/>
            <p:nvPr/>
          </p:nvSpPr>
          <p:spPr>
            <a:xfrm>
              <a:off x="3248848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pl421"/>
            <p:cNvSpPr/>
            <p:nvPr/>
          </p:nvSpPr>
          <p:spPr>
            <a:xfrm>
              <a:off x="3251746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pl422"/>
            <p:cNvSpPr/>
            <p:nvPr/>
          </p:nvSpPr>
          <p:spPr>
            <a:xfrm>
              <a:off x="3258988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pl423"/>
            <p:cNvSpPr/>
            <p:nvPr/>
          </p:nvSpPr>
          <p:spPr>
            <a:xfrm>
              <a:off x="3264676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pl424"/>
            <p:cNvSpPr/>
            <p:nvPr/>
          </p:nvSpPr>
          <p:spPr>
            <a:xfrm>
              <a:off x="3279822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" name="pl425"/>
            <p:cNvSpPr/>
            <p:nvPr/>
          </p:nvSpPr>
          <p:spPr>
            <a:xfrm>
              <a:off x="3298937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" name="pl426"/>
            <p:cNvSpPr/>
            <p:nvPr/>
          </p:nvSpPr>
          <p:spPr>
            <a:xfrm>
              <a:off x="3305795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" name="pl427"/>
            <p:cNvSpPr/>
            <p:nvPr/>
          </p:nvSpPr>
          <p:spPr>
            <a:xfrm>
              <a:off x="3311367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" name="pl428"/>
            <p:cNvSpPr/>
            <p:nvPr/>
          </p:nvSpPr>
          <p:spPr>
            <a:xfrm>
              <a:off x="3316708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" name="pl429"/>
            <p:cNvSpPr/>
            <p:nvPr/>
          </p:nvSpPr>
          <p:spPr>
            <a:xfrm>
              <a:off x="3320749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" name="pl430"/>
            <p:cNvSpPr/>
            <p:nvPr/>
          </p:nvSpPr>
          <p:spPr>
            <a:xfrm>
              <a:off x="3320913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" name="pl431"/>
            <p:cNvSpPr/>
            <p:nvPr/>
          </p:nvSpPr>
          <p:spPr>
            <a:xfrm>
              <a:off x="3335946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" name="pl432"/>
            <p:cNvSpPr/>
            <p:nvPr/>
          </p:nvSpPr>
          <p:spPr>
            <a:xfrm>
              <a:off x="3340530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" name="pl433"/>
            <p:cNvSpPr/>
            <p:nvPr/>
          </p:nvSpPr>
          <p:spPr>
            <a:xfrm>
              <a:off x="3351064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" name="pl434"/>
            <p:cNvSpPr/>
            <p:nvPr/>
          </p:nvSpPr>
          <p:spPr>
            <a:xfrm>
              <a:off x="3362392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" name="pl435"/>
            <p:cNvSpPr/>
            <p:nvPr/>
          </p:nvSpPr>
          <p:spPr>
            <a:xfrm>
              <a:off x="3367177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" name="pl436"/>
            <p:cNvSpPr/>
            <p:nvPr/>
          </p:nvSpPr>
          <p:spPr>
            <a:xfrm>
              <a:off x="3396953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" name="pl437"/>
            <p:cNvSpPr/>
            <p:nvPr/>
          </p:nvSpPr>
          <p:spPr>
            <a:xfrm>
              <a:off x="3404856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" name="pl438"/>
            <p:cNvSpPr/>
            <p:nvPr/>
          </p:nvSpPr>
          <p:spPr>
            <a:xfrm>
              <a:off x="3412514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" name="pl439"/>
            <p:cNvSpPr/>
            <p:nvPr/>
          </p:nvSpPr>
          <p:spPr>
            <a:xfrm>
              <a:off x="3448793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" name="pl440"/>
            <p:cNvSpPr/>
            <p:nvPr/>
          </p:nvSpPr>
          <p:spPr>
            <a:xfrm>
              <a:off x="3462169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" name="pl441"/>
            <p:cNvSpPr/>
            <p:nvPr/>
          </p:nvSpPr>
          <p:spPr>
            <a:xfrm>
              <a:off x="3525032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" name="pl442"/>
            <p:cNvSpPr/>
            <p:nvPr/>
          </p:nvSpPr>
          <p:spPr>
            <a:xfrm>
              <a:off x="3529864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" name="pl443"/>
            <p:cNvSpPr/>
            <p:nvPr/>
          </p:nvSpPr>
          <p:spPr>
            <a:xfrm>
              <a:off x="3543688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" name="pl444"/>
            <p:cNvSpPr/>
            <p:nvPr/>
          </p:nvSpPr>
          <p:spPr>
            <a:xfrm>
              <a:off x="3617222" y="2134561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" name="tx445"/>
            <p:cNvSpPr/>
            <p:nvPr/>
          </p:nvSpPr>
          <p:spPr>
            <a:xfrm>
              <a:off x="3176157" y="1647605"/>
              <a:ext cx="541211" cy="97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 dirty="0" err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SoilGWC</a:t>
              </a:r>
              <a:endParaRPr sz="1036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446" name="pl446"/>
            <p:cNvSpPr/>
            <p:nvPr/>
          </p:nvSpPr>
          <p:spPr>
            <a:xfrm>
              <a:off x="3175004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" name="pt447"/>
            <p:cNvSpPr/>
            <p:nvPr/>
          </p:nvSpPr>
          <p:spPr>
            <a:xfrm>
              <a:off x="3584028" y="23921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" name="pt448"/>
            <p:cNvSpPr/>
            <p:nvPr/>
          </p:nvSpPr>
          <p:spPr>
            <a:xfrm>
              <a:off x="3560755" y="25729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" name="pt449"/>
            <p:cNvSpPr/>
            <p:nvPr/>
          </p:nvSpPr>
          <p:spPr>
            <a:xfrm>
              <a:off x="3465647" y="25100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" name="pt450"/>
            <p:cNvSpPr/>
            <p:nvPr/>
          </p:nvSpPr>
          <p:spPr>
            <a:xfrm>
              <a:off x="3254856" y="24314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" name="pt451"/>
            <p:cNvSpPr/>
            <p:nvPr/>
          </p:nvSpPr>
          <p:spPr>
            <a:xfrm>
              <a:off x="3357862" y="23999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" name="pt452"/>
            <p:cNvSpPr/>
            <p:nvPr/>
          </p:nvSpPr>
          <p:spPr>
            <a:xfrm>
              <a:off x="3566783" y="24707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" name="pt453"/>
            <p:cNvSpPr/>
            <p:nvPr/>
          </p:nvSpPr>
          <p:spPr>
            <a:xfrm>
              <a:off x="3204243" y="23134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" name="pt454"/>
            <p:cNvSpPr/>
            <p:nvPr/>
          </p:nvSpPr>
          <p:spPr>
            <a:xfrm>
              <a:off x="3294209" y="24235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" name="pt455"/>
            <p:cNvSpPr/>
            <p:nvPr/>
          </p:nvSpPr>
          <p:spPr>
            <a:xfrm>
              <a:off x="3216217" y="229777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" name="pt456"/>
            <p:cNvSpPr/>
            <p:nvPr/>
          </p:nvSpPr>
          <p:spPr>
            <a:xfrm>
              <a:off x="3278702" y="22820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" name="pt457"/>
            <p:cNvSpPr/>
            <p:nvPr/>
          </p:nvSpPr>
          <p:spPr>
            <a:xfrm>
              <a:off x="3215913" y="22348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" name="pt458"/>
            <p:cNvSpPr/>
            <p:nvPr/>
          </p:nvSpPr>
          <p:spPr>
            <a:xfrm>
              <a:off x="3287257" y="23921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" name="pt459"/>
            <p:cNvSpPr/>
            <p:nvPr/>
          </p:nvSpPr>
          <p:spPr>
            <a:xfrm>
              <a:off x="3420389" y="2651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pt460"/>
            <p:cNvSpPr/>
            <p:nvPr/>
          </p:nvSpPr>
          <p:spPr>
            <a:xfrm>
              <a:off x="3300872" y="26280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pt461"/>
            <p:cNvSpPr/>
            <p:nvPr/>
          </p:nvSpPr>
          <p:spPr>
            <a:xfrm>
              <a:off x="3482333" y="25258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pt462"/>
            <p:cNvSpPr/>
            <p:nvPr/>
          </p:nvSpPr>
          <p:spPr>
            <a:xfrm>
              <a:off x="3306118" y="25022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pt463"/>
            <p:cNvSpPr/>
            <p:nvPr/>
          </p:nvSpPr>
          <p:spPr>
            <a:xfrm>
              <a:off x="3324871" y="22034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pt464"/>
            <p:cNvSpPr/>
            <p:nvPr/>
          </p:nvSpPr>
          <p:spPr>
            <a:xfrm>
              <a:off x="3235962" y="23528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pt465"/>
            <p:cNvSpPr/>
            <p:nvPr/>
          </p:nvSpPr>
          <p:spPr>
            <a:xfrm>
              <a:off x="3343731" y="25100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pt466"/>
            <p:cNvSpPr/>
            <p:nvPr/>
          </p:nvSpPr>
          <p:spPr>
            <a:xfrm>
              <a:off x="3200175" y="22348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" name="pt467"/>
            <p:cNvSpPr/>
            <p:nvPr/>
          </p:nvSpPr>
          <p:spPr>
            <a:xfrm>
              <a:off x="3305913" y="24078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" name="pt468"/>
            <p:cNvSpPr/>
            <p:nvPr/>
          </p:nvSpPr>
          <p:spPr>
            <a:xfrm>
              <a:off x="3330590" y="24157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" name="pt469"/>
            <p:cNvSpPr/>
            <p:nvPr/>
          </p:nvSpPr>
          <p:spPr>
            <a:xfrm>
              <a:off x="3228866" y="2439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" name="pt470"/>
            <p:cNvSpPr/>
            <p:nvPr/>
          </p:nvSpPr>
          <p:spPr>
            <a:xfrm>
              <a:off x="3675761" y="21483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" name="pt471"/>
            <p:cNvSpPr/>
            <p:nvPr/>
          </p:nvSpPr>
          <p:spPr>
            <a:xfrm>
              <a:off x="3400977" y="2651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" name="pt472"/>
            <p:cNvSpPr/>
            <p:nvPr/>
          </p:nvSpPr>
          <p:spPr>
            <a:xfrm>
              <a:off x="3172503" y="23842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pt473"/>
            <p:cNvSpPr/>
            <p:nvPr/>
          </p:nvSpPr>
          <p:spPr>
            <a:xfrm>
              <a:off x="3363832" y="265162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pt474"/>
            <p:cNvSpPr/>
            <p:nvPr/>
          </p:nvSpPr>
          <p:spPr>
            <a:xfrm>
              <a:off x="3219832" y="25179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pt475"/>
            <p:cNvSpPr/>
            <p:nvPr/>
          </p:nvSpPr>
          <p:spPr>
            <a:xfrm>
              <a:off x="3204586" y="24864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pt476"/>
            <p:cNvSpPr/>
            <p:nvPr/>
          </p:nvSpPr>
          <p:spPr>
            <a:xfrm>
              <a:off x="3410836" y="26044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" name="pl477"/>
            <p:cNvSpPr/>
            <p:nvPr/>
          </p:nvSpPr>
          <p:spPr>
            <a:xfrm>
              <a:off x="3195134" y="2300612"/>
              <a:ext cx="503258" cy="277288"/>
            </a:xfrm>
            <a:custGeom>
              <a:avLst/>
              <a:gdLst/>
              <a:ahLst/>
              <a:cxnLst/>
              <a:rect l="0" t="0" r="0" b="0"/>
              <a:pathLst>
                <a:path w="503258" h="277288">
                  <a:moveTo>
                    <a:pt x="0" y="56356"/>
                  </a:moveTo>
                  <a:lnTo>
                    <a:pt x="27672" y="75124"/>
                  </a:lnTo>
                  <a:lnTo>
                    <a:pt x="31740" y="77893"/>
                  </a:lnTo>
                  <a:lnTo>
                    <a:pt x="32083" y="78127"/>
                  </a:lnTo>
                  <a:lnTo>
                    <a:pt x="43410" y="85797"/>
                  </a:lnTo>
                  <a:lnTo>
                    <a:pt x="43714" y="86001"/>
                  </a:lnTo>
                  <a:lnTo>
                    <a:pt x="47329" y="88437"/>
                  </a:lnTo>
                  <a:lnTo>
                    <a:pt x="56363" y="94561"/>
                  </a:lnTo>
                  <a:lnTo>
                    <a:pt x="63459" y="99480"/>
                  </a:lnTo>
                  <a:lnTo>
                    <a:pt x="82353" y="113825"/>
                  </a:lnTo>
                  <a:lnTo>
                    <a:pt x="106199" y="134781"/>
                  </a:lnTo>
                  <a:lnTo>
                    <a:pt x="114754" y="140121"/>
                  </a:lnTo>
                  <a:lnTo>
                    <a:pt x="121706" y="145995"/>
                  </a:lnTo>
                  <a:lnTo>
                    <a:pt x="128369" y="152847"/>
                  </a:lnTo>
                  <a:lnTo>
                    <a:pt x="133410" y="158041"/>
                  </a:lnTo>
                  <a:lnTo>
                    <a:pt x="133615" y="158300"/>
                  </a:lnTo>
                  <a:lnTo>
                    <a:pt x="152368" y="186326"/>
                  </a:lnTo>
                  <a:lnTo>
                    <a:pt x="158087" y="197551"/>
                  </a:lnTo>
                  <a:lnTo>
                    <a:pt x="171228" y="222240"/>
                  </a:lnTo>
                  <a:lnTo>
                    <a:pt x="185359" y="241808"/>
                  </a:lnTo>
                  <a:lnTo>
                    <a:pt x="191329" y="245586"/>
                  </a:lnTo>
                  <a:lnTo>
                    <a:pt x="228474" y="266808"/>
                  </a:lnTo>
                  <a:lnTo>
                    <a:pt x="238333" y="270772"/>
                  </a:lnTo>
                  <a:lnTo>
                    <a:pt x="247886" y="277288"/>
                  </a:lnTo>
                  <a:lnTo>
                    <a:pt x="293144" y="251651"/>
                  </a:lnTo>
                  <a:lnTo>
                    <a:pt x="309830" y="250507"/>
                  </a:lnTo>
                  <a:lnTo>
                    <a:pt x="388252" y="153460"/>
                  </a:lnTo>
                  <a:lnTo>
                    <a:pt x="394280" y="145609"/>
                  </a:lnTo>
                  <a:lnTo>
                    <a:pt x="411525" y="123327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" name="pl478"/>
            <p:cNvSpPr/>
            <p:nvPr/>
          </p:nvSpPr>
          <p:spPr>
            <a:xfrm>
              <a:off x="3175004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" name="pt479"/>
            <p:cNvSpPr/>
            <p:nvPr/>
          </p:nvSpPr>
          <p:spPr>
            <a:xfrm>
              <a:off x="3584028" y="27144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" name="pt480"/>
            <p:cNvSpPr/>
            <p:nvPr/>
          </p:nvSpPr>
          <p:spPr>
            <a:xfrm>
              <a:off x="3560755" y="30162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" name="pt481"/>
            <p:cNvSpPr/>
            <p:nvPr/>
          </p:nvSpPr>
          <p:spPr>
            <a:xfrm>
              <a:off x="3465647" y="3195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" name="pt482"/>
            <p:cNvSpPr/>
            <p:nvPr/>
          </p:nvSpPr>
          <p:spPr>
            <a:xfrm>
              <a:off x="3254856" y="30634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" name="pt483"/>
            <p:cNvSpPr/>
            <p:nvPr/>
          </p:nvSpPr>
          <p:spPr>
            <a:xfrm>
              <a:off x="3357862" y="2691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" name="pt484"/>
            <p:cNvSpPr/>
            <p:nvPr/>
          </p:nvSpPr>
          <p:spPr>
            <a:xfrm>
              <a:off x="3566783" y="31228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" name="pt485"/>
            <p:cNvSpPr/>
            <p:nvPr/>
          </p:nvSpPr>
          <p:spPr>
            <a:xfrm>
              <a:off x="3204243" y="30157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" name="pt486"/>
            <p:cNvSpPr/>
            <p:nvPr/>
          </p:nvSpPr>
          <p:spPr>
            <a:xfrm>
              <a:off x="3294209" y="28361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" name="pt487"/>
            <p:cNvSpPr/>
            <p:nvPr/>
          </p:nvSpPr>
          <p:spPr>
            <a:xfrm>
              <a:off x="3216217" y="29581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" name="pt488"/>
            <p:cNvSpPr/>
            <p:nvPr/>
          </p:nvSpPr>
          <p:spPr>
            <a:xfrm>
              <a:off x="3278702" y="31048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" name="pt489"/>
            <p:cNvSpPr/>
            <p:nvPr/>
          </p:nvSpPr>
          <p:spPr>
            <a:xfrm>
              <a:off x="3215913" y="31327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" name="pt490"/>
            <p:cNvSpPr/>
            <p:nvPr/>
          </p:nvSpPr>
          <p:spPr>
            <a:xfrm>
              <a:off x="3287257" y="30828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" name="pt491"/>
            <p:cNvSpPr/>
            <p:nvPr/>
          </p:nvSpPr>
          <p:spPr>
            <a:xfrm>
              <a:off x="3420389" y="30645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" name="pt492"/>
            <p:cNvSpPr/>
            <p:nvPr/>
          </p:nvSpPr>
          <p:spPr>
            <a:xfrm>
              <a:off x="3300872" y="30206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" name="pt493"/>
            <p:cNvSpPr/>
            <p:nvPr/>
          </p:nvSpPr>
          <p:spPr>
            <a:xfrm>
              <a:off x="3482333" y="31111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" name="pt494"/>
            <p:cNvSpPr/>
            <p:nvPr/>
          </p:nvSpPr>
          <p:spPr>
            <a:xfrm>
              <a:off x="3306118" y="30210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" name="pt495"/>
            <p:cNvSpPr/>
            <p:nvPr/>
          </p:nvSpPr>
          <p:spPr>
            <a:xfrm>
              <a:off x="3324871" y="31502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" name="pt496"/>
            <p:cNvSpPr/>
            <p:nvPr/>
          </p:nvSpPr>
          <p:spPr>
            <a:xfrm>
              <a:off x="3235962" y="31025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" name="pt497"/>
            <p:cNvSpPr/>
            <p:nvPr/>
          </p:nvSpPr>
          <p:spPr>
            <a:xfrm>
              <a:off x="3343731" y="31268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" name="pt498"/>
            <p:cNvSpPr/>
            <p:nvPr/>
          </p:nvSpPr>
          <p:spPr>
            <a:xfrm>
              <a:off x="3200175" y="31208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" name="pt499"/>
            <p:cNvSpPr/>
            <p:nvPr/>
          </p:nvSpPr>
          <p:spPr>
            <a:xfrm>
              <a:off x="3305913" y="2934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" name="pt500"/>
            <p:cNvSpPr/>
            <p:nvPr/>
          </p:nvSpPr>
          <p:spPr>
            <a:xfrm>
              <a:off x="3330590" y="28566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" name="pt501"/>
            <p:cNvSpPr/>
            <p:nvPr/>
          </p:nvSpPr>
          <p:spPr>
            <a:xfrm>
              <a:off x="3228866" y="29721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" name="pt502"/>
            <p:cNvSpPr/>
            <p:nvPr/>
          </p:nvSpPr>
          <p:spPr>
            <a:xfrm>
              <a:off x="3675761" y="27892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" name="pt503"/>
            <p:cNvSpPr/>
            <p:nvPr/>
          </p:nvSpPr>
          <p:spPr>
            <a:xfrm>
              <a:off x="3400977" y="31757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" name="pt504"/>
            <p:cNvSpPr/>
            <p:nvPr/>
          </p:nvSpPr>
          <p:spPr>
            <a:xfrm>
              <a:off x="3172503" y="28656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" name="pt505"/>
            <p:cNvSpPr/>
            <p:nvPr/>
          </p:nvSpPr>
          <p:spPr>
            <a:xfrm>
              <a:off x="3363832" y="30653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" name="pt506"/>
            <p:cNvSpPr/>
            <p:nvPr/>
          </p:nvSpPr>
          <p:spPr>
            <a:xfrm>
              <a:off x="3219832" y="3048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" name="pt507"/>
            <p:cNvSpPr/>
            <p:nvPr/>
          </p:nvSpPr>
          <p:spPr>
            <a:xfrm>
              <a:off x="3204586" y="28751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" name="pt508"/>
            <p:cNvSpPr/>
            <p:nvPr/>
          </p:nvSpPr>
          <p:spPr>
            <a:xfrm>
              <a:off x="3410836" y="31833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" name="pl509"/>
            <p:cNvSpPr/>
            <p:nvPr/>
          </p:nvSpPr>
          <p:spPr>
            <a:xfrm>
              <a:off x="3195134" y="2856741"/>
              <a:ext cx="503258" cy="284215"/>
            </a:xfrm>
            <a:custGeom>
              <a:avLst/>
              <a:gdLst/>
              <a:ahLst/>
              <a:cxnLst/>
              <a:rect l="0" t="0" r="0" b="0"/>
              <a:pathLst>
                <a:path w="503258" h="284215">
                  <a:moveTo>
                    <a:pt x="0" y="149114"/>
                  </a:moveTo>
                  <a:lnTo>
                    <a:pt x="27672" y="167495"/>
                  </a:lnTo>
                  <a:lnTo>
                    <a:pt x="31740" y="169818"/>
                  </a:lnTo>
                  <a:lnTo>
                    <a:pt x="32083" y="170014"/>
                  </a:lnTo>
                  <a:lnTo>
                    <a:pt x="43410" y="176071"/>
                  </a:lnTo>
                  <a:lnTo>
                    <a:pt x="43714" y="176224"/>
                  </a:lnTo>
                  <a:lnTo>
                    <a:pt x="47329" y="178045"/>
                  </a:lnTo>
                  <a:lnTo>
                    <a:pt x="56363" y="182360"/>
                  </a:lnTo>
                  <a:lnTo>
                    <a:pt x="63459" y="185474"/>
                  </a:lnTo>
                  <a:lnTo>
                    <a:pt x="82353" y="191655"/>
                  </a:lnTo>
                  <a:lnTo>
                    <a:pt x="106199" y="193184"/>
                  </a:lnTo>
                  <a:lnTo>
                    <a:pt x="114754" y="193174"/>
                  </a:lnTo>
                  <a:lnTo>
                    <a:pt x="121706" y="193351"/>
                  </a:lnTo>
                  <a:lnTo>
                    <a:pt x="128369" y="193643"/>
                  </a:lnTo>
                  <a:lnTo>
                    <a:pt x="133410" y="193629"/>
                  </a:lnTo>
                  <a:lnTo>
                    <a:pt x="133615" y="193662"/>
                  </a:lnTo>
                  <a:lnTo>
                    <a:pt x="152368" y="204810"/>
                  </a:lnTo>
                  <a:lnTo>
                    <a:pt x="158087" y="211974"/>
                  </a:lnTo>
                  <a:lnTo>
                    <a:pt x="171228" y="225680"/>
                  </a:lnTo>
                  <a:lnTo>
                    <a:pt x="185359" y="239171"/>
                  </a:lnTo>
                  <a:lnTo>
                    <a:pt x="191329" y="244200"/>
                  </a:lnTo>
                  <a:lnTo>
                    <a:pt x="228474" y="272599"/>
                  </a:lnTo>
                  <a:lnTo>
                    <a:pt x="238333" y="277263"/>
                  </a:lnTo>
                  <a:lnTo>
                    <a:pt x="247886" y="284215"/>
                  </a:lnTo>
                  <a:lnTo>
                    <a:pt x="293144" y="248778"/>
                  </a:lnTo>
                  <a:lnTo>
                    <a:pt x="309830" y="244454"/>
                  </a:lnTo>
                  <a:lnTo>
                    <a:pt x="388252" y="147738"/>
                  </a:lnTo>
                  <a:lnTo>
                    <a:pt x="394280" y="140372"/>
                  </a:lnTo>
                  <a:lnTo>
                    <a:pt x="411525" y="119259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" name="pl510"/>
            <p:cNvSpPr/>
            <p:nvPr/>
          </p:nvSpPr>
          <p:spPr>
            <a:xfrm>
              <a:off x="3175004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" name="pt511"/>
            <p:cNvSpPr/>
            <p:nvPr/>
          </p:nvSpPr>
          <p:spPr>
            <a:xfrm>
              <a:off x="3584028" y="3708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" name="pt512"/>
            <p:cNvSpPr/>
            <p:nvPr/>
          </p:nvSpPr>
          <p:spPr>
            <a:xfrm>
              <a:off x="3560755" y="3726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" name="pt513"/>
            <p:cNvSpPr/>
            <p:nvPr/>
          </p:nvSpPr>
          <p:spPr>
            <a:xfrm>
              <a:off x="3465647" y="37386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" name="pt514"/>
            <p:cNvSpPr/>
            <p:nvPr/>
          </p:nvSpPr>
          <p:spPr>
            <a:xfrm>
              <a:off x="3254856" y="3727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" name="pt515"/>
            <p:cNvSpPr/>
            <p:nvPr/>
          </p:nvSpPr>
          <p:spPr>
            <a:xfrm>
              <a:off x="3357862" y="3711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" name="pt516"/>
            <p:cNvSpPr/>
            <p:nvPr/>
          </p:nvSpPr>
          <p:spPr>
            <a:xfrm>
              <a:off x="3566783" y="37019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" name="pt517"/>
            <p:cNvSpPr/>
            <p:nvPr/>
          </p:nvSpPr>
          <p:spPr>
            <a:xfrm>
              <a:off x="3204243" y="36003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" name="pt518"/>
            <p:cNvSpPr/>
            <p:nvPr/>
          </p:nvSpPr>
          <p:spPr>
            <a:xfrm>
              <a:off x="3294209" y="36409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" name="pt519"/>
            <p:cNvSpPr/>
            <p:nvPr/>
          </p:nvSpPr>
          <p:spPr>
            <a:xfrm>
              <a:off x="3216217" y="35399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" name="pt520"/>
            <p:cNvSpPr/>
            <p:nvPr/>
          </p:nvSpPr>
          <p:spPr>
            <a:xfrm>
              <a:off x="3278702" y="3437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" name="pt521"/>
            <p:cNvSpPr/>
            <p:nvPr/>
          </p:nvSpPr>
          <p:spPr>
            <a:xfrm>
              <a:off x="3215913" y="34509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" name="pt522"/>
            <p:cNvSpPr/>
            <p:nvPr/>
          </p:nvSpPr>
          <p:spPr>
            <a:xfrm>
              <a:off x="3287257" y="33069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" name="pt523"/>
            <p:cNvSpPr/>
            <p:nvPr/>
          </p:nvSpPr>
          <p:spPr>
            <a:xfrm>
              <a:off x="3420389" y="32683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" name="pt524"/>
            <p:cNvSpPr/>
            <p:nvPr/>
          </p:nvSpPr>
          <p:spPr>
            <a:xfrm>
              <a:off x="3300872" y="34200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" name="pt525"/>
            <p:cNvSpPr/>
            <p:nvPr/>
          </p:nvSpPr>
          <p:spPr>
            <a:xfrm>
              <a:off x="3482333" y="33405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" name="pt526"/>
            <p:cNvSpPr/>
            <p:nvPr/>
          </p:nvSpPr>
          <p:spPr>
            <a:xfrm>
              <a:off x="3306118" y="33108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" name="pt527"/>
            <p:cNvSpPr/>
            <p:nvPr/>
          </p:nvSpPr>
          <p:spPr>
            <a:xfrm>
              <a:off x="3324871" y="32459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" name="pt528"/>
            <p:cNvSpPr/>
            <p:nvPr/>
          </p:nvSpPr>
          <p:spPr>
            <a:xfrm>
              <a:off x="3235962" y="3235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" name="pt529"/>
            <p:cNvSpPr/>
            <p:nvPr/>
          </p:nvSpPr>
          <p:spPr>
            <a:xfrm>
              <a:off x="3343731" y="33319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" name="pt530"/>
            <p:cNvSpPr/>
            <p:nvPr/>
          </p:nvSpPr>
          <p:spPr>
            <a:xfrm>
              <a:off x="3200175" y="34350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" name="pt531"/>
            <p:cNvSpPr/>
            <p:nvPr/>
          </p:nvSpPr>
          <p:spPr>
            <a:xfrm>
              <a:off x="3305913" y="34892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" name="pt532"/>
            <p:cNvSpPr/>
            <p:nvPr/>
          </p:nvSpPr>
          <p:spPr>
            <a:xfrm>
              <a:off x="3330590" y="33092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" name="pt533"/>
            <p:cNvSpPr/>
            <p:nvPr/>
          </p:nvSpPr>
          <p:spPr>
            <a:xfrm>
              <a:off x="3228866" y="32516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" name="pt534"/>
            <p:cNvSpPr/>
            <p:nvPr/>
          </p:nvSpPr>
          <p:spPr>
            <a:xfrm>
              <a:off x="3675761" y="34751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" name="pt535"/>
            <p:cNvSpPr/>
            <p:nvPr/>
          </p:nvSpPr>
          <p:spPr>
            <a:xfrm>
              <a:off x="3400977" y="34607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" name="pt536"/>
            <p:cNvSpPr/>
            <p:nvPr/>
          </p:nvSpPr>
          <p:spPr>
            <a:xfrm>
              <a:off x="3172503" y="34770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" name="pt537"/>
            <p:cNvSpPr/>
            <p:nvPr/>
          </p:nvSpPr>
          <p:spPr>
            <a:xfrm>
              <a:off x="3363832" y="34070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" name="pt538"/>
            <p:cNvSpPr/>
            <p:nvPr/>
          </p:nvSpPr>
          <p:spPr>
            <a:xfrm>
              <a:off x="3219832" y="3393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" name="pt539"/>
            <p:cNvSpPr/>
            <p:nvPr/>
          </p:nvSpPr>
          <p:spPr>
            <a:xfrm>
              <a:off x="3204586" y="34428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" name="pt540"/>
            <p:cNvSpPr/>
            <p:nvPr/>
          </p:nvSpPr>
          <p:spPr>
            <a:xfrm>
              <a:off x="3410836" y="34683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" name="pl541"/>
            <p:cNvSpPr/>
            <p:nvPr/>
          </p:nvSpPr>
          <p:spPr>
            <a:xfrm>
              <a:off x="3195134" y="3426579"/>
              <a:ext cx="503258" cy="277922"/>
            </a:xfrm>
            <a:custGeom>
              <a:avLst/>
              <a:gdLst/>
              <a:ahLst/>
              <a:cxnLst/>
              <a:rect l="0" t="0" r="0" b="0"/>
              <a:pathLst>
                <a:path w="503258" h="277922">
                  <a:moveTo>
                    <a:pt x="0" y="68205"/>
                  </a:moveTo>
                  <a:lnTo>
                    <a:pt x="27672" y="52546"/>
                  </a:lnTo>
                  <a:lnTo>
                    <a:pt x="31740" y="50420"/>
                  </a:lnTo>
                  <a:lnTo>
                    <a:pt x="32083" y="50240"/>
                  </a:lnTo>
                  <a:lnTo>
                    <a:pt x="43410" y="44517"/>
                  </a:lnTo>
                  <a:lnTo>
                    <a:pt x="43714" y="44366"/>
                  </a:lnTo>
                  <a:lnTo>
                    <a:pt x="47329" y="42567"/>
                  </a:lnTo>
                  <a:lnTo>
                    <a:pt x="56363" y="37986"/>
                  </a:lnTo>
                  <a:lnTo>
                    <a:pt x="63459" y="34152"/>
                  </a:lnTo>
                  <a:lnTo>
                    <a:pt x="82353" y="22272"/>
                  </a:lnTo>
                  <a:lnTo>
                    <a:pt x="106199" y="6032"/>
                  </a:lnTo>
                  <a:lnTo>
                    <a:pt x="114754" y="3211"/>
                  </a:lnTo>
                  <a:lnTo>
                    <a:pt x="121706" y="700"/>
                  </a:lnTo>
                  <a:lnTo>
                    <a:pt x="128369" y="0"/>
                  </a:lnTo>
                  <a:lnTo>
                    <a:pt x="133410" y="140"/>
                  </a:lnTo>
                  <a:lnTo>
                    <a:pt x="133615" y="136"/>
                  </a:lnTo>
                  <a:lnTo>
                    <a:pt x="152368" y="2899"/>
                  </a:lnTo>
                  <a:lnTo>
                    <a:pt x="158087" y="3989"/>
                  </a:lnTo>
                  <a:lnTo>
                    <a:pt x="171228" y="3482"/>
                  </a:lnTo>
                  <a:lnTo>
                    <a:pt x="185359" y="8313"/>
                  </a:lnTo>
                  <a:lnTo>
                    <a:pt x="191329" y="13043"/>
                  </a:lnTo>
                  <a:lnTo>
                    <a:pt x="228474" y="38562"/>
                  </a:lnTo>
                  <a:lnTo>
                    <a:pt x="238333" y="48297"/>
                  </a:lnTo>
                  <a:lnTo>
                    <a:pt x="247886" y="57263"/>
                  </a:lnTo>
                  <a:lnTo>
                    <a:pt x="293144" y="135740"/>
                  </a:lnTo>
                  <a:lnTo>
                    <a:pt x="309830" y="157331"/>
                  </a:lnTo>
                  <a:lnTo>
                    <a:pt x="388252" y="207484"/>
                  </a:lnTo>
                  <a:lnTo>
                    <a:pt x="394280" y="211020"/>
                  </a:lnTo>
                  <a:lnTo>
                    <a:pt x="411525" y="221732"/>
                  </a:lnTo>
                  <a:lnTo>
                    <a:pt x="503258" y="277922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" name="pl542"/>
            <p:cNvSpPr/>
            <p:nvPr/>
          </p:nvSpPr>
          <p:spPr>
            <a:xfrm>
              <a:off x="3175004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" name="pt543"/>
            <p:cNvSpPr/>
            <p:nvPr/>
          </p:nvSpPr>
          <p:spPr>
            <a:xfrm>
              <a:off x="3584028" y="40864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" name="pt544"/>
            <p:cNvSpPr/>
            <p:nvPr/>
          </p:nvSpPr>
          <p:spPr>
            <a:xfrm>
              <a:off x="3560755" y="42053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" name="pt545"/>
            <p:cNvSpPr/>
            <p:nvPr/>
          </p:nvSpPr>
          <p:spPr>
            <a:xfrm>
              <a:off x="3465647" y="42821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" name="pt546"/>
            <p:cNvSpPr/>
            <p:nvPr/>
          </p:nvSpPr>
          <p:spPr>
            <a:xfrm>
              <a:off x="3254856" y="42220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" name="pt547"/>
            <p:cNvSpPr/>
            <p:nvPr/>
          </p:nvSpPr>
          <p:spPr>
            <a:xfrm>
              <a:off x="3357862" y="41488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" name="pt548"/>
            <p:cNvSpPr/>
            <p:nvPr/>
          </p:nvSpPr>
          <p:spPr>
            <a:xfrm>
              <a:off x="3566783" y="42751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" name="pt549"/>
            <p:cNvSpPr/>
            <p:nvPr/>
          </p:nvSpPr>
          <p:spPr>
            <a:xfrm>
              <a:off x="3204243" y="40794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" name="pt550"/>
            <p:cNvSpPr/>
            <p:nvPr/>
          </p:nvSpPr>
          <p:spPr>
            <a:xfrm>
              <a:off x="3294209" y="40902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" name="pt551"/>
            <p:cNvSpPr/>
            <p:nvPr/>
          </p:nvSpPr>
          <p:spPr>
            <a:xfrm>
              <a:off x="3216217" y="4047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" name="pt552"/>
            <p:cNvSpPr/>
            <p:nvPr/>
          </p:nvSpPr>
          <p:spPr>
            <a:xfrm>
              <a:off x="3278702" y="4050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" name="pt553"/>
            <p:cNvSpPr/>
            <p:nvPr/>
          </p:nvSpPr>
          <p:spPr>
            <a:xfrm>
              <a:off x="3215913" y="39062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" name="pt554"/>
            <p:cNvSpPr/>
            <p:nvPr/>
          </p:nvSpPr>
          <p:spPr>
            <a:xfrm>
              <a:off x="3287257" y="39367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" name="pt555"/>
            <p:cNvSpPr/>
            <p:nvPr/>
          </p:nvSpPr>
          <p:spPr>
            <a:xfrm>
              <a:off x="3420389" y="38612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" name="pt556"/>
            <p:cNvSpPr/>
            <p:nvPr/>
          </p:nvSpPr>
          <p:spPr>
            <a:xfrm>
              <a:off x="3300872" y="39925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" name="pt557"/>
            <p:cNvSpPr/>
            <p:nvPr/>
          </p:nvSpPr>
          <p:spPr>
            <a:xfrm>
              <a:off x="3482333" y="40527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" name="pt558"/>
            <p:cNvSpPr/>
            <p:nvPr/>
          </p:nvSpPr>
          <p:spPr>
            <a:xfrm>
              <a:off x="3306118" y="41013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" name="pt559"/>
            <p:cNvSpPr/>
            <p:nvPr/>
          </p:nvSpPr>
          <p:spPr>
            <a:xfrm>
              <a:off x="3324871" y="3797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" name="pt560"/>
            <p:cNvSpPr/>
            <p:nvPr/>
          </p:nvSpPr>
          <p:spPr>
            <a:xfrm>
              <a:off x="3235962" y="39806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" name="pt561"/>
            <p:cNvSpPr/>
            <p:nvPr/>
          </p:nvSpPr>
          <p:spPr>
            <a:xfrm>
              <a:off x="3343731" y="37789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" name="pt562"/>
            <p:cNvSpPr/>
            <p:nvPr/>
          </p:nvSpPr>
          <p:spPr>
            <a:xfrm>
              <a:off x="3200175" y="3860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" name="pt563"/>
            <p:cNvSpPr/>
            <p:nvPr/>
          </p:nvSpPr>
          <p:spPr>
            <a:xfrm>
              <a:off x="3305913" y="40975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" name="pt564"/>
            <p:cNvSpPr/>
            <p:nvPr/>
          </p:nvSpPr>
          <p:spPr>
            <a:xfrm>
              <a:off x="3330590" y="3964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" name="pt565"/>
            <p:cNvSpPr/>
            <p:nvPr/>
          </p:nvSpPr>
          <p:spPr>
            <a:xfrm>
              <a:off x="3228866" y="40194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" name="pt566"/>
            <p:cNvSpPr/>
            <p:nvPr/>
          </p:nvSpPr>
          <p:spPr>
            <a:xfrm>
              <a:off x="3675761" y="42683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" name="pt567"/>
            <p:cNvSpPr/>
            <p:nvPr/>
          </p:nvSpPr>
          <p:spPr>
            <a:xfrm>
              <a:off x="3400977" y="4165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" name="pt568"/>
            <p:cNvSpPr/>
            <p:nvPr/>
          </p:nvSpPr>
          <p:spPr>
            <a:xfrm>
              <a:off x="3172503" y="42375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" name="pt569"/>
            <p:cNvSpPr/>
            <p:nvPr/>
          </p:nvSpPr>
          <p:spPr>
            <a:xfrm>
              <a:off x="3363832" y="4226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" name="pt570"/>
            <p:cNvSpPr/>
            <p:nvPr/>
          </p:nvSpPr>
          <p:spPr>
            <a:xfrm>
              <a:off x="3219832" y="42138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" name="pt571"/>
            <p:cNvSpPr/>
            <p:nvPr/>
          </p:nvSpPr>
          <p:spPr>
            <a:xfrm>
              <a:off x="3204586" y="42450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" name="pt572"/>
            <p:cNvSpPr/>
            <p:nvPr/>
          </p:nvSpPr>
          <p:spPr>
            <a:xfrm>
              <a:off x="3410836" y="40843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" name="pl573"/>
            <p:cNvSpPr/>
            <p:nvPr/>
          </p:nvSpPr>
          <p:spPr>
            <a:xfrm>
              <a:off x="3195134" y="4054473"/>
              <a:ext cx="503258" cy="224643"/>
            </a:xfrm>
            <a:custGeom>
              <a:avLst/>
              <a:gdLst/>
              <a:ahLst/>
              <a:cxnLst/>
              <a:rect l="0" t="0" r="0" b="0"/>
              <a:pathLst>
                <a:path w="503258" h="224643">
                  <a:moveTo>
                    <a:pt x="0" y="87648"/>
                  </a:moveTo>
                  <a:lnTo>
                    <a:pt x="27672" y="64889"/>
                  </a:lnTo>
                  <a:lnTo>
                    <a:pt x="31740" y="61659"/>
                  </a:lnTo>
                  <a:lnTo>
                    <a:pt x="32083" y="61387"/>
                  </a:lnTo>
                  <a:lnTo>
                    <a:pt x="43410" y="52340"/>
                  </a:lnTo>
                  <a:lnTo>
                    <a:pt x="43714" y="52093"/>
                  </a:lnTo>
                  <a:lnTo>
                    <a:pt x="47329" y="49162"/>
                  </a:lnTo>
                  <a:lnTo>
                    <a:pt x="56363" y="41736"/>
                  </a:lnTo>
                  <a:lnTo>
                    <a:pt x="63459" y="35832"/>
                  </a:lnTo>
                  <a:lnTo>
                    <a:pt x="82353" y="21204"/>
                  </a:lnTo>
                  <a:lnTo>
                    <a:pt x="106199" y="10048"/>
                  </a:lnTo>
                  <a:lnTo>
                    <a:pt x="114754" y="3577"/>
                  </a:lnTo>
                  <a:lnTo>
                    <a:pt x="121706" y="147"/>
                  </a:lnTo>
                  <a:lnTo>
                    <a:pt x="128369" y="0"/>
                  </a:lnTo>
                  <a:lnTo>
                    <a:pt x="133410" y="175"/>
                  </a:lnTo>
                  <a:lnTo>
                    <a:pt x="133615" y="245"/>
                  </a:lnTo>
                  <a:lnTo>
                    <a:pt x="152368" y="10405"/>
                  </a:lnTo>
                  <a:lnTo>
                    <a:pt x="158087" y="13621"/>
                  </a:lnTo>
                  <a:lnTo>
                    <a:pt x="171228" y="16370"/>
                  </a:lnTo>
                  <a:lnTo>
                    <a:pt x="185359" y="22508"/>
                  </a:lnTo>
                  <a:lnTo>
                    <a:pt x="191329" y="26831"/>
                  </a:lnTo>
                  <a:lnTo>
                    <a:pt x="228474" y="52229"/>
                  </a:lnTo>
                  <a:lnTo>
                    <a:pt x="238333" y="59542"/>
                  </a:lnTo>
                  <a:lnTo>
                    <a:pt x="247886" y="67042"/>
                  </a:lnTo>
                  <a:lnTo>
                    <a:pt x="293144" y="95170"/>
                  </a:lnTo>
                  <a:lnTo>
                    <a:pt x="309830" y="105955"/>
                  </a:lnTo>
                  <a:lnTo>
                    <a:pt x="388252" y="153674"/>
                  </a:lnTo>
                  <a:lnTo>
                    <a:pt x="394280" y="157473"/>
                  </a:lnTo>
                  <a:lnTo>
                    <a:pt x="411525" y="168307"/>
                  </a:lnTo>
                  <a:lnTo>
                    <a:pt x="503258" y="224643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" name="pl574"/>
            <p:cNvSpPr/>
            <p:nvPr/>
          </p:nvSpPr>
          <p:spPr>
            <a:xfrm>
              <a:off x="3175004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" name="pt575"/>
            <p:cNvSpPr/>
            <p:nvPr/>
          </p:nvSpPr>
          <p:spPr>
            <a:xfrm>
              <a:off x="3584028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" name="pt576"/>
            <p:cNvSpPr/>
            <p:nvPr/>
          </p:nvSpPr>
          <p:spPr>
            <a:xfrm>
              <a:off x="3560755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" name="pt577"/>
            <p:cNvSpPr/>
            <p:nvPr/>
          </p:nvSpPr>
          <p:spPr>
            <a:xfrm>
              <a:off x="3465647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" name="pt578"/>
            <p:cNvSpPr/>
            <p:nvPr/>
          </p:nvSpPr>
          <p:spPr>
            <a:xfrm>
              <a:off x="3254856" y="46760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" name="pt579"/>
            <p:cNvSpPr/>
            <p:nvPr/>
          </p:nvSpPr>
          <p:spPr>
            <a:xfrm>
              <a:off x="3357862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" name="pt580"/>
            <p:cNvSpPr/>
            <p:nvPr/>
          </p:nvSpPr>
          <p:spPr>
            <a:xfrm>
              <a:off x="3566783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" name="pt581"/>
            <p:cNvSpPr/>
            <p:nvPr/>
          </p:nvSpPr>
          <p:spPr>
            <a:xfrm>
              <a:off x="3204243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" name="pt582"/>
            <p:cNvSpPr/>
            <p:nvPr/>
          </p:nvSpPr>
          <p:spPr>
            <a:xfrm>
              <a:off x="3294209" y="48121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" name="pt583"/>
            <p:cNvSpPr/>
            <p:nvPr/>
          </p:nvSpPr>
          <p:spPr>
            <a:xfrm>
              <a:off x="3216217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" name="pt584"/>
            <p:cNvSpPr/>
            <p:nvPr/>
          </p:nvSpPr>
          <p:spPr>
            <a:xfrm>
              <a:off x="3278702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" name="pt585"/>
            <p:cNvSpPr/>
            <p:nvPr/>
          </p:nvSpPr>
          <p:spPr>
            <a:xfrm>
              <a:off x="3215913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" name="pt586"/>
            <p:cNvSpPr/>
            <p:nvPr/>
          </p:nvSpPr>
          <p:spPr>
            <a:xfrm>
              <a:off x="3287257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" name="pt587"/>
            <p:cNvSpPr/>
            <p:nvPr/>
          </p:nvSpPr>
          <p:spPr>
            <a:xfrm>
              <a:off x="3420389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" name="pt588"/>
            <p:cNvSpPr/>
            <p:nvPr/>
          </p:nvSpPr>
          <p:spPr>
            <a:xfrm>
              <a:off x="3300872" y="45128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" name="pt589"/>
            <p:cNvSpPr/>
            <p:nvPr/>
          </p:nvSpPr>
          <p:spPr>
            <a:xfrm>
              <a:off x="3482333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" name="pt590"/>
            <p:cNvSpPr/>
            <p:nvPr/>
          </p:nvSpPr>
          <p:spPr>
            <a:xfrm>
              <a:off x="3306118" y="44040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" name="pt591"/>
            <p:cNvSpPr/>
            <p:nvPr/>
          </p:nvSpPr>
          <p:spPr>
            <a:xfrm>
              <a:off x="3324871" y="46488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" name="pt592"/>
            <p:cNvSpPr/>
            <p:nvPr/>
          </p:nvSpPr>
          <p:spPr>
            <a:xfrm>
              <a:off x="3235962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" name="pt593"/>
            <p:cNvSpPr/>
            <p:nvPr/>
          </p:nvSpPr>
          <p:spPr>
            <a:xfrm>
              <a:off x="3343731" y="47576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" name="pt594"/>
            <p:cNvSpPr/>
            <p:nvPr/>
          </p:nvSpPr>
          <p:spPr>
            <a:xfrm>
              <a:off x="3200175" y="46216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" name="pt595"/>
            <p:cNvSpPr/>
            <p:nvPr/>
          </p:nvSpPr>
          <p:spPr>
            <a:xfrm>
              <a:off x="3305913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" name="pt596"/>
            <p:cNvSpPr/>
            <p:nvPr/>
          </p:nvSpPr>
          <p:spPr>
            <a:xfrm>
              <a:off x="3330590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" name="pt597"/>
            <p:cNvSpPr/>
            <p:nvPr/>
          </p:nvSpPr>
          <p:spPr>
            <a:xfrm>
              <a:off x="3228866" y="44176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" name="pt598"/>
            <p:cNvSpPr/>
            <p:nvPr/>
          </p:nvSpPr>
          <p:spPr>
            <a:xfrm>
              <a:off x="3675761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" name="pt599"/>
            <p:cNvSpPr/>
            <p:nvPr/>
          </p:nvSpPr>
          <p:spPr>
            <a:xfrm>
              <a:off x="3400977" y="4431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" name="pt600"/>
            <p:cNvSpPr/>
            <p:nvPr/>
          </p:nvSpPr>
          <p:spPr>
            <a:xfrm>
              <a:off x="3172503" y="4689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" name="pt601"/>
            <p:cNvSpPr/>
            <p:nvPr/>
          </p:nvSpPr>
          <p:spPr>
            <a:xfrm>
              <a:off x="3363832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" name="pt602"/>
            <p:cNvSpPr/>
            <p:nvPr/>
          </p:nvSpPr>
          <p:spPr>
            <a:xfrm>
              <a:off x="3219832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" name="pt603"/>
            <p:cNvSpPr/>
            <p:nvPr/>
          </p:nvSpPr>
          <p:spPr>
            <a:xfrm>
              <a:off x="3204586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" name="pt604"/>
            <p:cNvSpPr/>
            <p:nvPr/>
          </p:nvSpPr>
          <p:spPr>
            <a:xfrm>
              <a:off x="3410836" y="44720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" name="pl605"/>
            <p:cNvSpPr/>
            <p:nvPr/>
          </p:nvSpPr>
          <p:spPr>
            <a:xfrm>
              <a:off x="3195134" y="4491896"/>
              <a:ext cx="503258" cy="189718"/>
            </a:xfrm>
            <a:custGeom>
              <a:avLst/>
              <a:gdLst/>
              <a:ahLst/>
              <a:cxnLst/>
              <a:rect l="0" t="0" r="0" b="0"/>
              <a:pathLst>
                <a:path w="503258" h="189718">
                  <a:moveTo>
                    <a:pt x="0" y="106361"/>
                  </a:moveTo>
                  <a:lnTo>
                    <a:pt x="27672" y="114209"/>
                  </a:lnTo>
                  <a:lnTo>
                    <a:pt x="31740" y="115463"/>
                  </a:lnTo>
                  <a:lnTo>
                    <a:pt x="32083" y="115569"/>
                  </a:lnTo>
                  <a:lnTo>
                    <a:pt x="43410" y="118837"/>
                  </a:lnTo>
                  <a:lnTo>
                    <a:pt x="43714" y="118915"/>
                  </a:lnTo>
                  <a:lnTo>
                    <a:pt x="47329" y="119841"/>
                  </a:lnTo>
                  <a:lnTo>
                    <a:pt x="56363" y="121825"/>
                  </a:lnTo>
                  <a:lnTo>
                    <a:pt x="63459" y="123083"/>
                  </a:lnTo>
                  <a:lnTo>
                    <a:pt x="82353" y="126702"/>
                  </a:lnTo>
                  <a:lnTo>
                    <a:pt x="106199" y="141289"/>
                  </a:lnTo>
                  <a:lnTo>
                    <a:pt x="114754" y="144459"/>
                  </a:lnTo>
                  <a:lnTo>
                    <a:pt x="121706" y="139009"/>
                  </a:lnTo>
                  <a:lnTo>
                    <a:pt x="128369" y="132205"/>
                  </a:lnTo>
                  <a:lnTo>
                    <a:pt x="133410" y="128022"/>
                  </a:lnTo>
                  <a:lnTo>
                    <a:pt x="133615" y="127713"/>
                  </a:lnTo>
                  <a:lnTo>
                    <a:pt x="152368" y="98502"/>
                  </a:lnTo>
                  <a:lnTo>
                    <a:pt x="158087" y="87872"/>
                  </a:lnTo>
                  <a:lnTo>
                    <a:pt x="171228" y="63288"/>
                  </a:lnTo>
                  <a:lnTo>
                    <a:pt x="185359" y="43718"/>
                  </a:lnTo>
                  <a:lnTo>
                    <a:pt x="191329" y="39566"/>
                  </a:lnTo>
                  <a:lnTo>
                    <a:pt x="228474" y="12717"/>
                  </a:lnTo>
                  <a:lnTo>
                    <a:pt x="238333" y="6847"/>
                  </a:lnTo>
                  <a:lnTo>
                    <a:pt x="247886" y="0"/>
                  </a:lnTo>
                  <a:lnTo>
                    <a:pt x="293144" y="7070"/>
                  </a:lnTo>
                  <a:lnTo>
                    <a:pt x="309830" y="3748"/>
                  </a:lnTo>
                  <a:lnTo>
                    <a:pt x="388252" y="75985"/>
                  </a:lnTo>
                  <a:lnTo>
                    <a:pt x="394280" y="81859"/>
                  </a:lnTo>
                  <a:lnTo>
                    <a:pt x="411525" y="98329"/>
                  </a:lnTo>
                  <a:lnTo>
                    <a:pt x="503258" y="189718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" name="pl606"/>
            <p:cNvSpPr/>
            <p:nvPr/>
          </p:nvSpPr>
          <p:spPr>
            <a:xfrm>
              <a:off x="3175004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" name="pt607"/>
            <p:cNvSpPr/>
            <p:nvPr/>
          </p:nvSpPr>
          <p:spPr>
            <a:xfrm>
              <a:off x="3584028" y="49867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" name="pt608"/>
            <p:cNvSpPr/>
            <p:nvPr/>
          </p:nvSpPr>
          <p:spPr>
            <a:xfrm>
              <a:off x="3560755" y="50521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" name="pt609"/>
            <p:cNvSpPr/>
            <p:nvPr/>
          </p:nvSpPr>
          <p:spPr>
            <a:xfrm>
              <a:off x="3465647" y="50773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" name="pt610"/>
            <p:cNvSpPr/>
            <p:nvPr/>
          </p:nvSpPr>
          <p:spPr>
            <a:xfrm>
              <a:off x="3254856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" name="pt611"/>
            <p:cNvSpPr/>
            <p:nvPr/>
          </p:nvSpPr>
          <p:spPr>
            <a:xfrm>
              <a:off x="3357862" y="5097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" name="pt612"/>
            <p:cNvSpPr/>
            <p:nvPr/>
          </p:nvSpPr>
          <p:spPr>
            <a:xfrm>
              <a:off x="3566783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" name="pt613"/>
            <p:cNvSpPr/>
            <p:nvPr/>
          </p:nvSpPr>
          <p:spPr>
            <a:xfrm>
              <a:off x="3204243" y="51880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" name="pt614"/>
            <p:cNvSpPr/>
            <p:nvPr/>
          </p:nvSpPr>
          <p:spPr>
            <a:xfrm>
              <a:off x="3294209" y="52081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" name="pt615"/>
            <p:cNvSpPr/>
            <p:nvPr/>
          </p:nvSpPr>
          <p:spPr>
            <a:xfrm>
              <a:off x="3216217" y="51125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" name="pt616"/>
            <p:cNvSpPr/>
            <p:nvPr/>
          </p:nvSpPr>
          <p:spPr>
            <a:xfrm>
              <a:off x="3278702" y="52635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" name="pt617"/>
            <p:cNvSpPr/>
            <p:nvPr/>
          </p:nvSpPr>
          <p:spPr>
            <a:xfrm>
              <a:off x="3215913" y="50823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" name="pt618"/>
            <p:cNvSpPr/>
            <p:nvPr/>
          </p:nvSpPr>
          <p:spPr>
            <a:xfrm>
              <a:off x="3287257" y="52333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" name="pt619"/>
            <p:cNvSpPr/>
            <p:nvPr/>
          </p:nvSpPr>
          <p:spPr>
            <a:xfrm>
              <a:off x="3420389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" name="pt620"/>
            <p:cNvSpPr/>
            <p:nvPr/>
          </p:nvSpPr>
          <p:spPr>
            <a:xfrm>
              <a:off x="3300872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" name="pt621"/>
            <p:cNvSpPr/>
            <p:nvPr/>
          </p:nvSpPr>
          <p:spPr>
            <a:xfrm>
              <a:off x="3482333" y="49968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" name="pt622"/>
            <p:cNvSpPr/>
            <p:nvPr/>
          </p:nvSpPr>
          <p:spPr>
            <a:xfrm>
              <a:off x="3306118" y="502197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" name="pt623"/>
            <p:cNvSpPr/>
            <p:nvPr/>
          </p:nvSpPr>
          <p:spPr>
            <a:xfrm>
              <a:off x="3324871" y="52585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" name="pt624"/>
            <p:cNvSpPr/>
            <p:nvPr/>
          </p:nvSpPr>
          <p:spPr>
            <a:xfrm>
              <a:off x="3235962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" name="pt625"/>
            <p:cNvSpPr/>
            <p:nvPr/>
          </p:nvSpPr>
          <p:spPr>
            <a:xfrm>
              <a:off x="3343731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" name="pt626"/>
            <p:cNvSpPr/>
            <p:nvPr/>
          </p:nvSpPr>
          <p:spPr>
            <a:xfrm>
              <a:off x="3200175" y="51024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" name="pt627"/>
            <p:cNvSpPr/>
            <p:nvPr/>
          </p:nvSpPr>
          <p:spPr>
            <a:xfrm>
              <a:off x="3305913" y="5162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" name="pt628"/>
            <p:cNvSpPr/>
            <p:nvPr/>
          </p:nvSpPr>
          <p:spPr>
            <a:xfrm>
              <a:off x="3330590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" name="pt629"/>
            <p:cNvSpPr/>
            <p:nvPr/>
          </p:nvSpPr>
          <p:spPr>
            <a:xfrm>
              <a:off x="3228866" y="49615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" name="pt630"/>
            <p:cNvSpPr/>
            <p:nvPr/>
          </p:nvSpPr>
          <p:spPr>
            <a:xfrm>
              <a:off x="3675761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" name="pt631"/>
            <p:cNvSpPr/>
            <p:nvPr/>
          </p:nvSpPr>
          <p:spPr>
            <a:xfrm>
              <a:off x="3400977" y="4976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" name="pt632"/>
            <p:cNvSpPr/>
            <p:nvPr/>
          </p:nvSpPr>
          <p:spPr>
            <a:xfrm>
              <a:off x="3172503" y="5147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" name="pt633"/>
            <p:cNvSpPr/>
            <p:nvPr/>
          </p:nvSpPr>
          <p:spPr>
            <a:xfrm>
              <a:off x="3363832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4" name="pt634"/>
            <p:cNvSpPr/>
            <p:nvPr/>
          </p:nvSpPr>
          <p:spPr>
            <a:xfrm>
              <a:off x="3219832" y="50622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" name="pt635"/>
            <p:cNvSpPr/>
            <p:nvPr/>
          </p:nvSpPr>
          <p:spPr>
            <a:xfrm>
              <a:off x="3204586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" name="pt636"/>
            <p:cNvSpPr/>
            <p:nvPr/>
          </p:nvSpPr>
          <p:spPr>
            <a:xfrm>
              <a:off x="3410836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" name="pl637"/>
            <p:cNvSpPr/>
            <p:nvPr/>
          </p:nvSpPr>
          <p:spPr>
            <a:xfrm>
              <a:off x="3195134" y="5072706"/>
              <a:ext cx="503258" cy="161816"/>
            </a:xfrm>
            <a:custGeom>
              <a:avLst/>
              <a:gdLst/>
              <a:ahLst/>
              <a:cxnLst/>
              <a:rect l="0" t="0" r="0" b="0"/>
              <a:pathLst>
                <a:path w="503258" h="161816">
                  <a:moveTo>
                    <a:pt x="0" y="28654"/>
                  </a:moveTo>
                  <a:lnTo>
                    <a:pt x="27672" y="45727"/>
                  </a:lnTo>
                  <a:lnTo>
                    <a:pt x="31740" y="48329"/>
                  </a:lnTo>
                  <a:lnTo>
                    <a:pt x="32083" y="48549"/>
                  </a:lnTo>
                  <a:lnTo>
                    <a:pt x="43410" y="55708"/>
                  </a:lnTo>
                  <a:lnTo>
                    <a:pt x="43714" y="55895"/>
                  </a:lnTo>
                  <a:lnTo>
                    <a:pt x="47329" y="58122"/>
                  </a:lnTo>
                  <a:lnTo>
                    <a:pt x="56363" y="63500"/>
                  </a:lnTo>
                  <a:lnTo>
                    <a:pt x="63459" y="67530"/>
                  </a:lnTo>
                  <a:lnTo>
                    <a:pt x="82353" y="78245"/>
                  </a:lnTo>
                  <a:lnTo>
                    <a:pt x="106199" y="96997"/>
                  </a:lnTo>
                  <a:lnTo>
                    <a:pt x="114754" y="102211"/>
                  </a:lnTo>
                  <a:lnTo>
                    <a:pt x="121706" y="100561"/>
                  </a:lnTo>
                  <a:lnTo>
                    <a:pt x="128369" y="97444"/>
                  </a:lnTo>
                  <a:lnTo>
                    <a:pt x="133410" y="95490"/>
                  </a:lnTo>
                  <a:lnTo>
                    <a:pt x="133615" y="95299"/>
                  </a:lnTo>
                  <a:lnTo>
                    <a:pt x="152368" y="73212"/>
                  </a:lnTo>
                  <a:lnTo>
                    <a:pt x="158087" y="65911"/>
                  </a:lnTo>
                  <a:lnTo>
                    <a:pt x="171228" y="51335"/>
                  </a:lnTo>
                  <a:lnTo>
                    <a:pt x="185359" y="39319"/>
                  </a:lnTo>
                  <a:lnTo>
                    <a:pt x="191329" y="35962"/>
                  </a:lnTo>
                  <a:lnTo>
                    <a:pt x="228474" y="10809"/>
                  </a:lnTo>
                  <a:lnTo>
                    <a:pt x="238333" y="6114"/>
                  </a:lnTo>
                  <a:lnTo>
                    <a:pt x="247886" y="0"/>
                  </a:lnTo>
                  <a:lnTo>
                    <a:pt x="293144" y="7265"/>
                  </a:lnTo>
                  <a:lnTo>
                    <a:pt x="309830" y="4361"/>
                  </a:lnTo>
                  <a:lnTo>
                    <a:pt x="388252" y="62868"/>
                  </a:lnTo>
                  <a:lnTo>
                    <a:pt x="394280" y="67994"/>
                  </a:lnTo>
                  <a:lnTo>
                    <a:pt x="411525" y="82431"/>
                  </a:lnTo>
                  <a:lnTo>
                    <a:pt x="503258" y="16181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" name="pl638"/>
            <p:cNvSpPr/>
            <p:nvPr/>
          </p:nvSpPr>
          <p:spPr>
            <a:xfrm>
              <a:off x="3175004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" name="pt639"/>
            <p:cNvSpPr/>
            <p:nvPr/>
          </p:nvSpPr>
          <p:spPr>
            <a:xfrm>
              <a:off x="3584028" y="5564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" name="pt640"/>
            <p:cNvSpPr/>
            <p:nvPr/>
          </p:nvSpPr>
          <p:spPr>
            <a:xfrm>
              <a:off x="3560755" y="56962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" name="pt641"/>
            <p:cNvSpPr/>
            <p:nvPr/>
          </p:nvSpPr>
          <p:spPr>
            <a:xfrm>
              <a:off x="3465647" y="58029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" name="pt642"/>
            <p:cNvSpPr/>
            <p:nvPr/>
          </p:nvSpPr>
          <p:spPr>
            <a:xfrm>
              <a:off x="3254856" y="56641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" name="pt643"/>
            <p:cNvSpPr/>
            <p:nvPr/>
          </p:nvSpPr>
          <p:spPr>
            <a:xfrm>
              <a:off x="3357862" y="58294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" name="pt644"/>
            <p:cNvSpPr/>
            <p:nvPr/>
          </p:nvSpPr>
          <p:spPr>
            <a:xfrm>
              <a:off x="3566783" y="5743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" name="pt645"/>
            <p:cNvSpPr/>
            <p:nvPr/>
          </p:nvSpPr>
          <p:spPr>
            <a:xfrm>
              <a:off x="3204243" y="5822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" name="pt646"/>
            <p:cNvSpPr/>
            <p:nvPr/>
          </p:nvSpPr>
          <p:spPr>
            <a:xfrm>
              <a:off x="3294209" y="57314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" name="pt647"/>
            <p:cNvSpPr/>
            <p:nvPr/>
          </p:nvSpPr>
          <p:spPr>
            <a:xfrm>
              <a:off x="3216217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" name="pt648"/>
            <p:cNvSpPr/>
            <p:nvPr/>
          </p:nvSpPr>
          <p:spPr>
            <a:xfrm>
              <a:off x="3278702" y="5728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" name="pt649"/>
            <p:cNvSpPr/>
            <p:nvPr/>
          </p:nvSpPr>
          <p:spPr>
            <a:xfrm>
              <a:off x="3215913" y="58214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" name="pt650"/>
            <p:cNvSpPr/>
            <p:nvPr/>
          </p:nvSpPr>
          <p:spPr>
            <a:xfrm>
              <a:off x="3287257" y="57585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" name="pt651"/>
            <p:cNvSpPr/>
            <p:nvPr/>
          </p:nvSpPr>
          <p:spPr>
            <a:xfrm>
              <a:off x="3420389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" name="pt652"/>
            <p:cNvSpPr/>
            <p:nvPr/>
          </p:nvSpPr>
          <p:spPr>
            <a:xfrm>
              <a:off x="3300872" y="5776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" name="pt653"/>
            <p:cNvSpPr/>
            <p:nvPr/>
          </p:nvSpPr>
          <p:spPr>
            <a:xfrm>
              <a:off x="3482333" y="5840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" name="pt654"/>
            <p:cNvSpPr/>
            <p:nvPr/>
          </p:nvSpPr>
          <p:spPr>
            <a:xfrm>
              <a:off x="3306118" y="57696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" name="pt655"/>
            <p:cNvSpPr/>
            <p:nvPr/>
          </p:nvSpPr>
          <p:spPr>
            <a:xfrm>
              <a:off x="3324871" y="57801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" name="pt656"/>
            <p:cNvSpPr/>
            <p:nvPr/>
          </p:nvSpPr>
          <p:spPr>
            <a:xfrm>
              <a:off x="3235962" y="57443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" name="pt657"/>
            <p:cNvSpPr/>
            <p:nvPr/>
          </p:nvSpPr>
          <p:spPr>
            <a:xfrm>
              <a:off x="3343731" y="57684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" name="pt658"/>
            <p:cNvSpPr/>
            <p:nvPr/>
          </p:nvSpPr>
          <p:spPr>
            <a:xfrm>
              <a:off x="3200175" y="58140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" name="pt659"/>
            <p:cNvSpPr/>
            <p:nvPr/>
          </p:nvSpPr>
          <p:spPr>
            <a:xfrm>
              <a:off x="3305913" y="58134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" name="pt660"/>
            <p:cNvSpPr/>
            <p:nvPr/>
          </p:nvSpPr>
          <p:spPr>
            <a:xfrm>
              <a:off x="3330590" y="57468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" name="pt661"/>
            <p:cNvSpPr/>
            <p:nvPr/>
          </p:nvSpPr>
          <p:spPr>
            <a:xfrm>
              <a:off x="3228866" y="58035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" name="pt662"/>
            <p:cNvSpPr/>
            <p:nvPr/>
          </p:nvSpPr>
          <p:spPr>
            <a:xfrm>
              <a:off x="3675761" y="54656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" name="pt663"/>
            <p:cNvSpPr/>
            <p:nvPr/>
          </p:nvSpPr>
          <p:spPr>
            <a:xfrm>
              <a:off x="3400977" y="57357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" name="pt664"/>
            <p:cNvSpPr/>
            <p:nvPr/>
          </p:nvSpPr>
          <p:spPr>
            <a:xfrm>
              <a:off x="3172503" y="57610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" name="pt665"/>
            <p:cNvSpPr/>
            <p:nvPr/>
          </p:nvSpPr>
          <p:spPr>
            <a:xfrm>
              <a:off x="3363832" y="58523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" name="pt666"/>
            <p:cNvSpPr/>
            <p:nvPr/>
          </p:nvSpPr>
          <p:spPr>
            <a:xfrm>
              <a:off x="3219832" y="58769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" name="pt667"/>
            <p:cNvSpPr/>
            <p:nvPr/>
          </p:nvSpPr>
          <p:spPr>
            <a:xfrm>
              <a:off x="3204586" y="57530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" name="pt668"/>
            <p:cNvSpPr/>
            <p:nvPr/>
          </p:nvSpPr>
          <p:spPr>
            <a:xfrm>
              <a:off x="3410836" y="57480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" name="pl669"/>
            <p:cNvSpPr/>
            <p:nvPr/>
          </p:nvSpPr>
          <p:spPr>
            <a:xfrm>
              <a:off x="3195134" y="5547945"/>
              <a:ext cx="503258" cy="279321"/>
            </a:xfrm>
            <a:custGeom>
              <a:avLst/>
              <a:gdLst/>
              <a:ahLst/>
              <a:cxnLst/>
              <a:rect l="0" t="0" r="0" b="0"/>
              <a:pathLst>
                <a:path w="503258" h="279321">
                  <a:moveTo>
                    <a:pt x="0" y="279321"/>
                  </a:moveTo>
                  <a:lnTo>
                    <a:pt x="27672" y="268330"/>
                  </a:lnTo>
                  <a:lnTo>
                    <a:pt x="31740" y="266751"/>
                  </a:lnTo>
                  <a:lnTo>
                    <a:pt x="32083" y="266618"/>
                  </a:lnTo>
                  <a:lnTo>
                    <a:pt x="43410" y="262422"/>
                  </a:lnTo>
                  <a:lnTo>
                    <a:pt x="43714" y="262317"/>
                  </a:lnTo>
                  <a:lnTo>
                    <a:pt x="47329" y="261061"/>
                  </a:lnTo>
                  <a:lnTo>
                    <a:pt x="56363" y="258132"/>
                  </a:lnTo>
                  <a:lnTo>
                    <a:pt x="63459" y="256004"/>
                  </a:lnTo>
                  <a:lnTo>
                    <a:pt x="82353" y="250191"/>
                  </a:lnTo>
                  <a:lnTo>
                    <a:pt x="106199" y="236586"/>
                  </a:lnTo>
                  <a:lnTo>
                    <a:pt x="114754" y="234087"/>
                  </a:lnTo>
                  <a:lnTo>
                    <a:pt x="121706" y="236776"/>
                  </a:lnTo>
                  <a:lnTo>
                    <a:pt x="128369" y="240218"/>
                  </a:lnTo>
                  <a:lnTo>
                    <a:pt x="133410" y="242389"/>
                  </a:lnTo>
                  <a:lnTo>
                    <a:pt x="133615" y="242535"/>
                  </a:lnTo>
                  <a:lnTo>
                    <a:pt x="152368" y="252117"/>
                  </a:lnTo>
                  <a:lnTo>
                    <a:pt x="158087" y="253537"/>
                  </a:lnTo>
                  <a:lnTo>
                    <a:pt x="171228" y="257732"/>
                  </a:lnTo>
                  <a:lnTo>
                    <a:pt x="185359" y="262488"/>
                  </a:lnTo>
                  <a:lnTo>
                    <a:pt x="191329" y="264298"/>
                  </a:lnTo>
                  <a:lnTo>
                    <a:pt x="228474" y="276264"/>
                  </a:lnTo>
                  <a:lnTo>
                    <a:pt x="238333" y="276720"/>
                  </a:lnTo>
                  <a:lnTo>
                    <a:pt x="247886" y="277943"/>
                  </a:lnTo>
                  <a:lnTo>
                    <a:pt x="293144" y="235683"/>
                  </a:lnTo>
                  <a:lnTo>
                    <a:pt x="309830" y="227949"/>
                  </a:lnTo>
                  <a:lnTo>
                    <a:pt x="388252" y="138347"/>
                  </a:lnTo>
                  <a:lnTo>
                    <a:pt x="394280" y="131407"/>
                  </a:lnTo>
                  <a:lnTo>
                    <a:pt x="411525" y="111539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" name="pl670"/>
            <p:cNvSpPr/>
            <p:nvPr/>
          </p:nvSpPr>
          <p:spPr>
            <a:xfrm>
              <a:off x="3175004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" name="pt671"/>
            <p:cNvSpPr/>
            <p:nvPr/>
          </p:nvSpPr>
          <p:spPr>
            <a:xfrm>
              <a:off x="3584028" y="60772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" name="pt672"/>
            <p:cNvSpPr/>
            <p:nvPr/>
          </p:nvSpPr>
          <p:spPr>
            <a:xfrm>
              <a:off x="3560755" y="625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" name="pt673"/>
            <p:cNvSpPr/>
            <p:nvPr/>
          </p:nvSpPr>
          <p:spPr>
            <a:xfrm>
              <a:off x="3465647" y="6376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" name="pt674"/>
            <p:cNvSpPr/>
            <p:nvPr/>
          </p:nvSpPr>
          <p:spPr>
            <a:xfrm>
              <a:off x="3254856" y="62596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" name="pt675"/>
            <p:cNvSpPr/>
            <p:nvPr/>
          </p:nvSpPr>
          <p:spPr>
            <a:xfrm>
              <a:off x="3357862" y="63162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" name="pt676"/>
            <p:cNvSpPr/>
            <p:nvPr/>
          </p:nvSpPr>
          <p:spPr>
            <a:xfrm>
              <a:off x="3566783" y="63586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" name="pt677"/>
            <p:cNvSpPr/>
            <p:nvPr/>
          </p:nvSpPr>
          <p:spPr>
            <a:xfrm>
              <a:off x="3204243" y="63540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" name="pt678"/>
            <p:cNvSpPr/>
            <p:nvPr/>
          </p:nvSpPr>
          <p:spPr>
            <a:xfrm>
              <a:off x="3294209" y="62557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" name="pt679"/>
            <p:cNvSpPr/>
            <p:nvPr/>
          </p:nvSpPr>
          <p:spPr>
            <a:xfrm>
              <a:off x="3216217" y="64351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" name="pt680"/>
            <p:cNvSpPr/>
            <p:nvPr/>
          </p:nvSpPr>
          <p:spPr>
            <a:xfrm>
              <a:off x="3278702" y="62816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" name="pt681"/>
            <p:cNvSpPr/>
            <p:nvPr/>
          </p:nvSpPr>
          <p:spPr>
            <a:xfrm>
              <a:off x="3215913" y="6367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" name="pt682"/>
            <p:cNvSpPr/>
            <p:nvPr/>
          </p:nvSpPr>
          <p:spPr>
            <a:xfrm>
              <a:off x="3287257" y="6363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" name="pt683"/>
            <p:cNvSpPr/>
            <p:nvPr/>
          </p:nvSpPr>
          <p:spPr>
            <a:xfrm>
              <a:off x="3420389" y="6451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" name="pt684"/>
            <p:cNvSpPr/>
            <p:nvPr/>
          </p:nvSpPr>
          <p:spPr>
            <a:xfrm>
              <a:off x="3300872" y="6381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" name="pt685"/>
            <p:cNvSpPr/>
            <p:nvPr/>
          </p:nvSpPr>
          <p:spPr>
            <a:xfrm>
              <a:off x="3482333" y="64388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" name="pt686"/>
            <p:cNvSpPr/>
            <p:nvPr/>
          </p:nvSpPr>
          <p:spPr>
            <a:xfrm>
              <a:off x="3306118" y="63642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" name="pt687"/>
            <p:cNvSpPr/>
            <p:nvPr/>
          </p:nvSpPr>
          <p:spPr>
            <a:xfrm>
              <a:off x="3324871" y="62843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" name="pt688"/>
            <p:cNvSpPr/>
            <p:nvPr/>
          </p:nvSpPr>
          <p:spPr>
            <a:xfrm>
              <a:off x="3235962" y="62792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" name="pt689"/>
            <p:cNvSpPr/>
            <p:nvPr/>
          </p:nvSpPr>
          <p:spPr>
            <a:xfrm>
              <a:off x="3343731" y="63044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" name="pt690"/>
            <p:cNvSpPr/>
            <p:nvPr/>
          </p:nvSpPr>
          <p:spPr>
            <a:xfrm>
              <a:off x="3200175" y="63581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" name="pt691"/>
            <p:cNvSpPr/>
            <p:nvPr/>
          </p:nvSpPr>
          <p:spPr>
            <a:xfrm>
              <a:off x="3305913" y="63685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" name="pt692"/>
            <p:cNvSpPr/>
            <p:nvPr/>
          </p:nvSpPr>
          <p:spPr>
            <a:xfrm>
              <a:off x="3330590" y="63136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" name="pt693"/>
            <p:cNvSpPr/>
            <p:nvPr/>
          </p:nvSpPr>
          <p:spPr>
            <a:xfrm>
              <a:off x="3228866" y="63346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" name="pt694"/>
            <p:cNvSpPr/>
            <p:nvPr/>
          </p:nvSpPr>
          <p:spPr>
            <a:xfrm>
              <a:off x="3675761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" name="pt695"/>
            <p:cNvSpPr/>
            <p:nvPr/>
          </p:nvSpPr>
          <p:spPr>
            <a:xfrm>
              <a:off x="3400977" y="6314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" name="pt696"/>
            <p:cNvSpPr/>
            <p:nvPr/>
          </p:nvSpPr>
          <p:spPr>
            <a:xfrm>
              <a:off x="3172503" y="62562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" name="pt697"/>
            <p:cNvSpPr/>
            <p:nvPr/>
          </p:nvSpPr>
          <p:spPr>
            <a:xfrm>
              <a:off x="3363832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" name="pt698"/>
            <p:cNvSpPr/>
            <p:nvPr/>
          </p:nvSpPr>
          <p:spPr>
            <a:xfrm>
              <a:off x="3219832" y="6371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" name="pt699"/>
            <p:cNvSpPr/>
            <p:nvPr/>
          </p:nvSpPr>
          <p:spPr>
            <a:xfrm>
              <a:off x="3204586" y="6392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" name="pt700"/>
            <p:cNvSpPr/>
            <p:nvPr/>
          </p:nvSpPr>
          <p:spPr>
            <a:xfrm>
              <a:off x="3410836" y="62891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" name="pl701"/>
            <p:cNvSpPr/>
            <p:nvPr/>
          </p:nvSpPr>
          <p:spPr>
            <a:xfrm>
              <a:off x="3195134" y="6058722"/>
              <a:ext cx="503258" cy="329956"/>
            </a:xfrm>
            <a:custGeom>
              <a:avLst/>
              <a:gdLst/>
              <a:ahLst/>
              <a:cxnLst/>
              <a:rect l="0" t="0" r="0" b="0"/>
              <a:pathLst>
                <a:path w="503258" h="329956">
                  <a:moveTo>
                    <a:pt x="0" y="317010"/>
                  </a:moveTo>
                  <a:lnTo>
                    <a:pt x="27672" y="310989"/>
                  </a:lnTo>
                  <a:lnTo>
                    <a:pt x="31740" y="310129"/>
                  </a:lnTo>
                  <a:lnTo>
                    <a:pt x="32083" y="310057"/>
                  </a:lnTo>
                  <a:lnTo>
                    <a:pt x="43410" y="307915"/>
                  </a:lnTo>
                  <a:lnTo>
                    <a:pt x="43714" y="307866"/>
                  </a:lnTo>
                  <a:lnTo>
                    <a:pt x="47329" y="307278"/>
                  </a:lnTo>
                  <a:lnTo>
                    <a:pt x="56363" y="305993"/>
                  </a:lnTo>
                  <a:lnTo>
                    <a:pt x="63459" y="305071"/>
                  </a:lnTo>
                  <a:lnTo>
                    <a:pt x="82353" y="301504"/>
                  </a:lnTo>
                  <a:lnTo>
                    <a:pt x="106199" y="288311"/>
                  </a:lnTo>
                  <a:lnTo>
                    <a:pt x="114754" y="285292"/>
                  </a:lnTo>
                  <a:lnTo>
                    <a:pt x="121706" y="286307"/>
                  </a:lnTo>
                  <a:lnTo>
                    <a:pt x="128369" y="288101"/>
                  </a:lnTo>
                  <a:lnTo>
                    <a:pt x="133410" y="289326"/>
                  </a:lnTo>
                  <a:lnTo>
                    <a:pt x="133615" y="289414"/>
                  </a:lnTo>
                  <a:lnTo>
                    <a:pt x="152368" y="295373"/>
                  </a:lnTo>
                  <a:lnTo>
                    <a:pt x="158087" y="296558"/>
                  </a:lnTo>
                  <a:lnTo>
                    <a:pt x="171228" y="300315"/>
                  </a:lnTo>
                  <a:lnTo>
                    <a:pt x="185359" y="305099"/>
                  </a:lnTo>
                  <a:lnTo>
                    <a:pt x="191329" y="307661"/>
                  </a:lnTo>
                  <a:lnTo>
                    <a:pt x="228474" y="324832"/>
                  </a:lnTo>
                  <a:lnTo>
                    <a:pt x="238333" y="327023"/>
                  </a:lnTo>
                  <a:lnTo>
                    <a:pt x="247886" y="329956"/>
                  </a:lnTo>
                  <a:lnTo>
                    <a:pt x="293144" y="284879"/>
                  </a:lnTo>
                  <a:lnTo>
                    <a:pt x="309830" y="276352"/>
                  </a:lnTo>
                  <a:lnTo>
                    <a:pt x="388252" y="165987"/>
                  </a:lnTo>
                  <a:lnTo>
                    <a:pt x="394280" y="157626"/>
                  </a:lnTo>
                  <a:lnTo>
                    <a:pt x="411525" y="133777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" name="pl702"/>
            <p:cNvSpPr/>
            <p:nvPr/>
          </p:nvSpPr>
          <p:spPr>
            <a:xfrm>
              <a:off x="3718523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" name="tx703"/>
            <p:cNvSpPr/>
            <p:nvPr/>
          </p:nvSpPr>
          <p:spPr>
            <a:xfrm>
              <a:off x="3890193" y="1302417"/>
              <a:ext cx="200179" cy="6419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69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69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-0.18</a:t>
              </a:r>
            </a:p>
          </p:txBody>
        </p:sp>
        <p:sp>
          <p:nvSpPr>
            <p:cNvPr id="704" name="tx704"/>
            <p:cNvSpPr/>
            <p:nvPr/>
          </p:nvSpPr>
          <p:spPr>
            <a:xfrm>
              <a:off x="4120178" y="1172532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705" name="pl705"/>
            <p:cNvSpPr/>
            <p:nvPr/>
          </p:nvSpPr>
          <p:spPr>
            <a:xfrm>
              <a:off x="3718523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" name="tx706"/>
            <p:cNvSpPr/>
            <p:nvPr/>
          </p:nvSpPr>
          <p:spPr>
            <a:xfrm>
              <a:off x="3889520" y="1845713"/>
              <a:ext cx="201525" cy="6462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69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69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-0.18</a:t>
              </a:r>
            </a:p>
          </p:txBody>
        </p:sp>
        <p:sp>
          <p:nvSpPr>
            <p:cNvPr id="707" name="tx707"/>
            <p:cNvSpPr/>
            <p:nvPr/>
          </p:nvSpPr>
          <p:spPr>
            <a:xfrm>
              <a:off x="4120178" y="1716051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708" name="pl708"/>
            <p:cNvSpPr/>
            <p:nvPr/>
          </p:nvSpPr>
          <p:spPr>
            <a:xfrm>
              <a:off x="3718523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" name="tx709"/>
            <p:cNvSpPr/>
            <p:nvPr/>
          </p:nvSpPr>
          <p:spPr>
            <a:xfrm>
              <a:off x="3965137" y="3100891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710" name="tx710"/>
            <p:cNvSpPr/>
            <p:nvPr/>
          </p:nvSpPr>
          <p:spPr>
            <a:xfrm rot="-5400000">
              <a:off x="3117999" y="2376042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711" name="rc711"/>
            <p:cNvSpPr/>
            <p:nvPr/>
          </p:nvSpPr>
          <p:spPr>
            <a:xfrm>
              <a:off x="3738653" y="2359719"/>
              <a:ext cx="71894" cy="314536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" name="rc712"/>
            <p:cNvSpPr/>
            <p:nvPr/>
          </p:nvSpPr>
          <p:spPr>
            <a:xfrm>
              <a:off x="3810547" y="2485533"/>
              <a:ext cx="71894" cy="18872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" name="rc713"/>
            <p:cNvSpPr/>
            <p:nvPr/>
          </p:nvSpPr>
          <p:spPr>
            <a:xfrm>
              <a:off x="3882441" y="2296811"/>
              <a:ext cx="71894" cy="37744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" name="rc714"/>
            <p:cNvSpPr/>
            <p:nvPr/>
          </p:nvSpPr>
          <p:spPr>
            <a:xfrm>
              <a:off x="3954336" y="2170997"/>
              <a:ext cx="71894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" name="rc715"/>
            <p:cNvSpPr/>
            <p:nvPr/>
          </p:nvSpPr>
          <p:spPr>
            <a:xfrm>
              <a:off x="4026230" y="2422626"/>
              <a:ext cx="71894" cy="251629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" name="rc716"/>
            <p:cNvSpPr/>
            <p:nvPr/>
          </p:nvSpPr>
          <p:spPr>
            <a:xfrm>
              <a:off x="4098124" y="2485533"/>
              <a:ext cx="71894" cy="18872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" name="rc717"/>
            <p:cNvSpPr/>
            <p:nvPr/>
          </p:nvSpPr>
          <p:spPr>
            <a:xfrm>
              <a:off x="4170018" y="2611348"/>
              <a:ext cx="71894" cy="6290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" name="pl718"/>
            <p:cNvSpPr/>
            <p:nvPr/>
          </p:nvSpPr>
          <p:spPr>
            <a:xfrm>
              <a:off x="3718523" y="2253763"/>
              <a:ext cx="543519" cy="385146"/>
            </a:xfrm>
            <a:custGeom>
              <a:avLst/>
              <a:gdLst/>
              <a:ahLst/>
              <a:cxnLst/>
              <a:rect l="0" t="0" r="0" b="0"/>
              <a:pathLst>
                <a:path w="543519" h="385146">
                  <a:moveTo>
                    <a:pt x="0" y="316457"/>
                  </a:moveTo>
                  <a:lnTo>
                    <a:pt x="988" y="314228"/>
                  </a:lnTo>
                  <a:lnTo>
                    <a:pt x="2456" y="310903"/>
                  </a:lnTo>
                  <a:lnTo>
                    <a:pt x="3923" y="307567"/>
                  </a:lnTo>
                  <a:lnTo>
                    <a:pt x="5391" y="304214"/>
                  </a:lnTo>
                  <a:lnTo>
                    <a:pt x="6859" y="300857"/>
                  </a:lnTo>
                  <a:lnTo>
                    <a:pt x="8326" y="297498"/>
                  </a:lnTo>
                  <a:lnTo>
                    <a:pt x="9794" y="294141"/>
                  </a:lnTo>
                  <a:lnTo>
                    <a:pt x="11261" y="290792"/>
                  </a:lnTo>
                  <a:lnTo>
                    <a:pt x="12729" y="287450"/>
                  </a:lnTo>
                  <a:lnTo>
                    <a:pt x="14197" y="284131"/>
                  </a:lnTo>
                  <a:lnTo>
                    <a:pt x="15664" y="280831"/>
                  </a:lnTo>
                  <a:lnTo>
                    <a:pt x="17132" y="277547"/>
                  </a:lnTo>
                  <a:lnTo>
                    <a:pt x="18599" y="274309"/>
                  </a:lnTo>
                  <a:lnTo>
                    <a:pt x="20067" y="271098"/>
                  </a:lnTo>
                  <a:lnTo>
                    <a:pt x="21535" y="267916"/>
                  </a:lnTo>
                  <a:lnTo>
                    <a:pt x="23002" y="264797"/>
                  </a:lnTo>
                  <a:lnTo>
                    <a:pt x="24470" y="261714"/>
                  </a:lnTo>
                  <a:lnTo>
                    <a:pt x="25937" y="258672"/>
                  </a:lnTo>
                  <a:lnTo>
                    <a:pt x="27405" y="255709"/>
                  </a:lnTo>
                  <a:lnTo>
                    <a:pt x="28873" y="252790"/>
                  </a:lnTo>
                  <a:lnTo>
                    <a:pt x="30340" y="249924"/>
                  </a:lnTo>
                  <a:lnTo>
                    <a:pt x="31808" y="247149"/>
                  </a:lnTo>
                  <a:lnTo>
                    <a:pt x="33275" y="244424"/>
                  </a:lnTo>
                  <a:lnTo>
                    <a:pt x="34743" y="241765"/>
                  </a:lnTo>
                  <a:lnTo>
                    <a:pt x="36211" y="239204"/>
                  </a:lnTo>
                  <a:lnTo>
                    <a:pt x="37678" y="236699"/>
                  </a:lnTo>
                  <a:lnTo>
                    <a:pt x="39146" y="234269"/>
                  </a:lnTo>
                  <a:lnTo>
                    <a:pt x="40613" y="231942"/>
                  </a:lnTo>
                  <a:lnTo>
                    <a:pt x="42081" y="229675"/>
                  </a:lnTo>
                  <a:lnTo>
                    <a:pt x="43548" y="227490"/>
                  </a:lnTo>
                  <a:lnTo>
                    <a:pt x="45016" y="225409"/>
                  </a:lnTo>
                  <a:lnTo>
                    <a:pt x="46484" y="223388"/>
                  </a:lnTo>
                  <a:lnTo>
                    <a:pt x="47951" y="221456"/>
                  </a:lnTo>
                  <a:lnTo>
                    <a:pt x="49419" y="219623"/>
                  </a:lnTo>
                  <a:lnTo>
                    <a:pt x="50886" y="217851"/>
                  </a:lnTo>
                  <a:lnTo>
                    <a:pt x="52354" y="216169"/>
                  </a:lnTo>
                  <a:lnTo>
                    <a:pt x="53822" y="214579"/>
                  </a:lnTo>
                  <a:lnTo>
                    <a:pt x="55289" y="213047"/>
                  </a:lnTo>
                  <a:lnTo>
                    <a:pt x="56757" y="211604"/>
                  </a:lnTo>
                  <a:lnTo>
                    <a:pt x="58224" y="210243"/>
                  </a:lnTo>
                  <a:lnTo>
                    <a:pt x="59692" y="208935"/>
                  </a:lnTo>
                  <a:lnTo>
                    <a:pt x="61160" y="207711"/>
                  </a:lnTo>
                  <a:lnTo>
                    <a:pt x="62627" y="206556"/>
                  </a:lnTo>
                  <a:lnTo>
                    <a:pt x="64095" y="205448"/>
                  </a:lnTo>
                  <a:lnTo>
                    <a:pt x="65562" y="204415"/>
                  </a:lnTo>
                  <a:lnTo>
                    <a:pt x="67030" y="203436"/>
                  </a:lnTo>
                  <a:lnTo>
                    <a:pt x="68498" y="202496"/>
                  </a:lnTo>
                  <a:lnTo>
                    <a:pt x="69965" y="201618"/>
                  </a:lnTo>
                  <a:lnTo>
                    <a:pt x="71433" y="200780"/>
                  </a:lnTo>
                  <a:lnTo>
                    <a:pt x="72900" y="199971"/>
                  </a:lnTo>
                  <a:lnTo>
                    <a:pt x="74368" y="199207"/>
                  </a:lnTo>
                  <a:lnTo>
                    <a:pt x="75836" y="198468"/>
                  </a:lnTo>
                  <a:lnTo>
                    <a:pt x="77303" y="197748"/>
                  </a:lnTo>
                  <a:lnTo>
                    <a:pt x="78771" y="197054"/>
                  </a:lnTo>
                  <a:lnTo>
                    <a:pt x="80238" y="196369"/>
                  </a:lnTo>
                  <a:lnTo>
                    <a:pt x="81706" y="195693"/>
                  </a:lnTo>
                  <a:lnTo>
                    <a:pt x="83173" y="195021"/>
                  </a:lnTo>
                  <a:lnTo>
                    <a:pt x="84641" y="194346"/>
                  </a:lnTo>
                  <a:lnTo>
                    <a:pt x="86109" y="193668"/>
                  </a:lnTo>
                  <a:lnTo>
                    <a:pt x="87576" y="192972"/>
                  </a:lnTo>
                  <a:lnTo>
                    <a:pt x="89044" y="192261"/>
                  </a:lnTo>
                  <a:lnTo>
                    <a:pt x="90511" y="191535"/>
                  </a:lnTo>
                  <a:lnTo>
                    <a:pt x="91979" y="190770"/>
                  </a:lnTo>
                  <a:lnTo>
                    <a:pt x="93447" y="189980"/>
                  </a:lnTo>
                  <a:lnTo>
                    <a:pt x="94914" y="189164"/>
                  </a:lnTo>
                  <a:lnTo>
                    <a:pt x="96382" y="188289"/>
                  </a:lnTo>
                  <a:lnTo>
                    <a:pt x="97849" y="187381"/>
                  </a:lnTo>
                  <a:lnTo>
                    <a:pt x="99317" y="186435"/>
                  </a:lnTo>
                  <a:lnTo>
                    <a:pt x="100785" y="185417"/>
                  </a:lnTo>
                  <a:lnTo>
                    <a:pt x="102252" y="184358"/>
                  </a:lnTo>
                  <a:lnTo>
                    <a:pt x="103720" y="183250"/>
                  </a:lnTo>
                  <a:lnTo>
                    <a:pt x="105187" y="182060"/>
                  </a:lnTo>
                  <a:lnTo>
                    <a:pt x="106655" y="180824"/>
                  </a:lnTo>
                  <a:lnTo>
                    <a:pt x="108123" y="179529"/>
                  </a:lnTo>
                  <a:lnTo>
                    <a:pt x="109590" y="178146"/>
                  </a:lnTo>
                  <a:lnTo>
                    <a:pt x="111058" y="176713"/>
                  </a:lnTo>
                  <a:lnTo>
                    <a:pt x="112525" y="175214"/>
                  </a:lnTo>
                  <a:lnTo>
                    <a:pt x="113993" y="173627"/>
                  </a:lnTo>
                  <a:lnTo>
                    <a:pt x="115461" y="171988"/>
                  </a:lnTo>
                  <a:lnTo>
                    <a:pt x="116928" y="170278"/>
                  </a:lnTo>
                  <a:lnTo>
                    <a:pt x="118396" y="168482"/>
                  </a:lnTo>
                  <a:lnTo>
                    <a:pt x="119863" y="166635"/>
                  </a:lnTo>
                  <a:lnTo>
                    <a:pt x="121331" y="164715"/>
                  </a:lnTo>
                  <a:lnTo>
                    <a:pt x="122798" y="162716"/>
                  </a:lnTo>
                  <a:lnTo>
                    <a:pt x="124266" y="160668"/>
                  </a:lnTo>
                  <a:lnTo>
                    <a:pt x="125734" y="158548"/>
                  </a:lnTo>
                  <a:lnTo>
                    <a:pt x="127201" y="156358"/>
                  </a:lnTo>
                  <a:lnTo>
                    <a:pt x="128669" y="154124"/>
                  </a:lnTo>
                  <a:lnTo>
                    <a:pt x="130136" y="151822"/>
                  </a:lnTo>
                  <a:lnTo>
                    <a:pt x="131604" y="149461"/>
                  </a:lnTo>
                  <a:lnTo>
                    <a:pt x="133072" y="147062"/>
                  </a:lnTo>
                  <a:lnTo>
                    <a:pt x="134539" y="144603"/>
                  </a:lnTo>
                  <a:lnTo>
                    <a:pt x="136007" y="142097"/>
                  </a:lnTo>
                  <a:lnTo>
                    <a:pt x="137474" y="139559"/>
                  </a:lnTo>
                  <a:lnTo>
                    <a:pt x="138942" y="136972"/>
                  </a:lnTo>
                  <a:lnTo>
                    <a:pt x="140410" y="134351"/>
                  </a:lnTo>
                  <a:lnTo>
                    <a:pt x="141877" y="131705"/>
                  </a:lnTo>
                  <a:lnTo>
                    <a:pt x="143345" y="129023"/>
                  </a:lnTo>
                  <a:lnTo>
                    <a:pt x="144812" y="126320"/>
                  </a:lnTo>
                  <a:lnTo>
                    <a:pt x="146280" y="123600"/>
                  </a:lnTo>
                  <a:lnTo>
                    <a:pt x="147748" y="120858"/>
                  </a:lnTo>
                  <a:lnTo>
                    <a:pt x="149215" y="118106"/>
                  </a:lnTo>
                  <a:lnTo>
                    <a:pt x="150683" y="115346"/>
                  </a:lnTo>
                  <a:lnTo>
                    <a:pt x="152150" y="112578"/>
                  </a:lnTo>
                  <a:lnTo>
                    <a:pt x="153618" y="109810"/>
                  </a:lnTo>
                  <a:lnTo>
                    <a:pt x="155086" y="107042"/>
                  </a:lnTo>
                  <a:lnTo>
                    <a:pt x="156553" y="104282"/>
                  </a:lnTo>
                  <a:lnTo>
                    <a:pt x="158021" y="101529"/>
                  </a:lnTo>
                  <a:lnTo>
                    <a:pt x="159488" y="98784"/>
                  </a:lnTo>
                  <a:lnTo>
                    <a:pt x="160956" y="96060"/>
                  </a:lnTo>
                  <a:lnTo>
                    <a:pt x="162424" y="93350"/>
                  </a:lnTo>
                  <a:lnTo>
                    <a:pt x="163891" y="90655"/>
                  </a:lnTo>
                  <a:lnTo>
                    <a:pt x="165359" y="87993"/>
                  </a:lnTo>
                  <a:lnTo>
                    <a:pt x="166826" y="85349"/>
                  </a:lnTo>
                  <a:lnTo>
                    <a:pt x="168294" y="82726"/>
                  </a:lnTo>
                  <a:lnTo>
                    <a:pt x="169761" y="80145"/>
                  </a:lnTo>
                  <a:lnTo>
                    <a:pt x="171229" y="77586"/>
                  </a:lnTo>
                  <a:lnTo>
                    <a:pt x="172697" y="75053"/>
                  </a:lnTo>
                  <a:lnTo>
                    <a:pt x="174164" y="72566"/>
                  </a:lnTo>
                  <a:lnTo>
                    <a:pt x="175632" y="70105"/>
                  </a:lnTo>
                  <a:lnTo>
                    <a:pt x="177099" y="67674"/>
                  </a:lnTo>
                  <a:lnTo>
                    <a:pt x="178567" y="65292"/>
                  </a:lnTo>
                  <a:lnTo>
                    <a:pt x="180035" y="62936"/>
                  </a:lnTo>
                  <a:lnTo>
                    <a:pt x="181502" y="60614"/>
                  </a:lnTo>
                  <a:lnTo>
                    <a:pt x="182970" y="58341"/>
                  </a:lnTo>
                  <a:lnTo>
                    <a:pt x="184437" y="56095"/>
                  </a:lnTo>
                  <a:lnTo>
                    <a:pt x="185905" y="53886"/>
                  </a:lnTo>
                  <a:lnTo>
                    <a:pt x="187373" y="51723"/>
                  </a:lnTo>
                  <a:lnTo>
                    <a:pt x="188840" y="49587"/>
                  </a:lnTo>
                  <a:lnTo>
                    <a:pt x="190308" y="47489"/>
                  </a:lnTo>
                  <a:lnTo>
                    <a:pt x="191775" y="45436"/>
                  </a:lnTo>
                  <a:lnTo>
                    <a:pt x="193243" y="43409"/>
                  </a:lnTo>
                  <a:lnTo>
                    <a:pt x="194711" y="41421"/>
                  </a:lnTo>
                  <a:lnTo>
                    <a:pt x="196178" y="39475"/>
                  </a:lnTo>
                  <a:lnTo>
                    <a:pt x="197646" y="37554"/>
                  </a:lnTo>
                  <a:lnTo>
                    <a:pt x="199113" y="35674"/>
                  </a:lnTo>
                  <a:lnTo>
                    <a:pt x="200581" y="33833"/>
                  </a:lnTo>
                  <a:lnTo>
                    <a:pt x="202049" y="32018"/>
                  </a:lnTo>
                  <a:lnTo>
                    <a:pt x="203516" y="30244"/>
                  </a:lnTo>
                  <a:lnTo>
                    <a:pt x="204984" y="28508"/>
                  </a:lnTo>
                  <a:lnTo>
                    <a:pt x="206451" y="26799"/>
                  </a:lnTo>
                  <a:lnTo>
                    <a:pt x="207919" y="25134"/>
                  </a:lnTo>
                  <a:lnTo>
                    <a:pt x="209386" y="23507"/>
                  </a:lnTo>
                  <a:lnTo>
                    <a:pt x="210854" y="21907"/>
                  </a:lnTo>
                  <a:lnTo>
                    <a:pt x="212322" y="20356"/>
                  </a:lnTo>
                  <a:lnTo>
                    <a:pt x="213789" y="18845"/>
                  </a:lnTo>
                  <a:lnTo>
                    <a:pt x="215257" y="17364"/>
                  </a:lnTo>
                  <a:lnTo>
                    <a:pt x="216724" y="15938"/>
                  </a:lnTo>
                  <a:lnTo>
                    <a:pt x="218192" y="14554"/>
                  </a:lnTo>
                  <a:lnTo>
                    <a:pt x="219660" y="13204"/>
                  </a:lnTo>
                  <a:lnTo>
                    <a:pt x="221127" y="11918"/>
                  </a:lnTo>
                  <a:lnTo>
                    <a:pt x="222595" y="10679"/>
                  </a:lnTo>
                  <a:lnTo>
                    <a:pt x="224062" y="9478"/>
                  </a:lnTo>
                  <a:lnTo>
                    <a:pt x="225530" y="8353"/>
                  </a:lnTo>
                  <a:lnTo>
                    <a:pt x="226998" y="7280"/>
                  </a:lnTo>
                  <a:lnTo>
                    <a:pt x="228465" y="6250"/>
                  </a:lnTo>
                  <a:lnTo>
                    <a:pt x="229933" y="5313"/>
                  </a:lnTo>
                  <a:lnTo>
                    <a:pt x="231400" y="4430"/>
                  </a:lnTo>
                  <a:lnTo>
                    <a:pt x="232868" y="3599"/>
                  </a:lnTo>
                  <a:lnTo>
                    <a:pt x="234336" y="2877"/>
                  </a:lnTo>
                  <a:lnTo>
                    <a:pt x="235803" y="2215"/>
                  </a:lnTo>
                  <a:lnTo>
                    <a:pt x="237271" y="1612"/>
                  </a:lnTo>
                  <a:lnTo>
                    <a:pt x="238738" y="1135"/>
                  </a:lnTo>
                  <a:lnTo>
                    <a:pt x="240206" y="723"/>
                  </a:lnTo>
                  <a:lnTo>
                    <a:pt x="241674" y="382"/>
                  </a:lnTo>
                  <a:lnTo>
                    <a:pt x="243141" y="178"/>
                  </a:lnTo>
                  <a:lnTo>
                    <a:pt x="244609" y="47"/>
                  </a:lnTo>
                  <a:lnTo>
                    <a:pt x="246076" y="0"/>
                  </a:lnTo>
                  <a:lnTo>
                    <a:pt x="247544" y="98"/>
                  </a:lnTo>
                  <a:lnTo>
                    <a:pt x="249011" y="275"/>
                  </a:lnTo>
                  <a:lnTo>
                    <a:pt x="250479" y="550"/>
                  </a:lnTo>
                  <a:lnTo>
                    <a:pt x="251947" y="976"/>
                  </a:lnTo>
                  <a:lnTo>
                    <a:pt x="253414" y="1487"/>
                  </a:lnTo>
                  <a:lnTo>
                    <a:pt x="254882" y="2107"/>
                  </a:lnTo>
                  <a:lnTo>
                    <a:pt x="256349" y="2883"/>
                  </a:lnTo>
                  <a:lnTo>
                    <a:pt x="257817" y="3747"/>
                  </a:lnTo>
                  <a:lnTo>
                    <a:pt x="259285" y="4730"/>
                  </a:lnTo>
                  <a:lnTo>
                    <a:pt x="260752" y="5868"/>
                  </a:lnTo>
                  <a:lnTo>
                    <a:pt x="262220" y="7098"/>
                  </a:lnTo>
                  <a:lnTo>
                    <a:pt x="263687" y="8454"/>
                  </a:lnTo>
                  <a:lnTo>
                    <a:pt x="265155" y="9962"/>
                  </a:lnTo>
                  <a:lnTo>
                    <a:pt x="266623" y="11560"/>
                  </a:lnTo>
                  <a:lnTo>
                    <a:pt x="268090" y="13291"/>
                  </a:lnTo>
                  <a:lnTo>
                    <a:pt x="269558" y="15165"/>
                  </a:lnTo>
                  <a:lnTo>
                    <a:pt x="271025" y="17128"/>
                  </a:lnTo>
                  <a:lnTo>
                    <a:pt x="272493" y="19225"/>
                  </a:lnTo>
                  <a:lnTo>
                    <a:pt x="273961" y="21454"/>
                  </a:lnTo>
                  <a:lnTo>
                    <a:pt x="275428" y="23766"/>
                  </a:lnTo>
                  <a:lnTo>
                    <a:pt x="276896" y="26211"/>
                  </a:lnTo>
                  <a:lnTo>
                    <a:pt x="278363" y="28772"/>
                  </a:lnTo>
                  <a:lnTo>
                    <a:pt x="279831" y="31411"/>
                  </a:lnTo>
                  <a:lnTo>
                    <a:pt x="281299" y="34175"/>
                  </a:lnTo>
                  <a:lnTo>
                    <a:pt x="282766" y="37039"/>
                  </a:lnTo>
                  <a:lnTo>
                    <a:pt x="284234" y="39972"/>
                  </a:lnTo>
                  <a:lnTo>
                    <a:pt x="285701" y="43018"/>
                  </a:lnTo>
                  <a:lnTo>
                    <a:pt x="287169" y="46146"/>
                  </a:lnTo>
                  <a:lnTo>
                    <a:pt x="288636" y="49333"/>
                  </a:lnTo>
                  <a:lnTo>
                    <a:pt x="290104" y="52618"/>
                  </a:lnTo>
                  <a:lnTo>
                    <a:pt x="291572" y="55965"/>
                  </a:lnTo>
                  <a:lnTo>
                    <a:pt x="293039" y="59360"/>
                  </a:lnTo>
                  <a:lnTo>
                    <a:pt x="294507" y="62833"/>
                  </a:lnTo>
                  <a:lnTo>
                    <a:pt x="295974" y="66350"/>
                  </a:lnTo>
                  <a:lnTo>
                    <a:pt x="297442" y="69901"/>
                  </a:lnTo>
                  <a:lnTo>
                    <a:pt x="298910" y="73508"/>
                  </a:lnTo>
                  <a:lnTo>
                    <a:pt x="300377" y="77141"/>
                  </a:lnTo>
                  <a:lnTo>
                    <a:pt x="301845" y="80795"/>
                  </a:lnTo>
                  <a:lnTo>
                    <a:pt x="303312" y="84480"/>
                  </a:lnTo>
                  <a:lnTo>
                    <a:pt x="304780" y="88174"/>
                  </a:lnTo>
                  <a:lnTo>
                    <a:pt x="306248" y="91877"/>
                  </a:lnTo>
                  <a:lnTo>
                    <a:pt x="307715" y="95583"/>
                  </a:lnTo>
                  <a:lnTo>
                    <a:pt x="309183" y="99285"/>
                  </a:lnTo>
                  <a:lnTo>
                    <a:pt x="310650" y="102983"/>
                  </a:lnTo>
                  <a:lnTo>
                    <a:pt x="312118" y="106658"/>
                  </a:lnTo>
                  <a:lnTo>
                    <a:pt x="313586" y="110317"/>
                  </a:lnTo>
                  <a:lnTo>
                    <a:pt x="315053" y="113957"/>
                  </a:lnTo>
                  <a:lnTo>
                    <a:pt x="316521" y="117553"/>
                  </a:lnTo>
                  <a:lnTo>
                    <a:pt x="317988" y="121121"/>
                  </a:lnTo>
                  <a:lnTo>
                    <a:pt x="319456" y="124657"/>
                  </a:lnTo>
                  <a:lnTo>
                    <a:pt x="320924" y="128130"/>
                  </a:lnTo>
                  <a:lnTo>
                    <a:pt x="322391" y="131567"/>
                  </a:lnTo>
                  <a:lnTo>
                    <a:pt x="323859" y="134957"/>
                  </a:lnTo>
                  <a:lnTo>
                    <a:pt x="325326" y="138271"/>
                  </a:lnTo>
                  <a:lnTo>
                    <a:pt x="326794" y="141541"/>
                  </a:lnTo>
                  <a:lnTo>
                    <a:pt x="328262" y="144753"/>
                  </a:lnTo>
                  <a:lnTo>
                    <a:pt x="329729" y="147879"/>
                  </a:lnTo>
                  <a:lnTo>
                    <a:pt x="331197" y="150955"/>
                  </a:lnTo>
                  <a:lnTo>
                    <a:pt x="332664" y="153962"/>
                  </a:lnTo>
                  <a:lnTo>
                    <a:pt x="334132" y="156878"/>
                  </a:lnTo>
                  <a:lnTo>
                    <a:pt x="335599" y="159740"/>
                  </a:lnTo>
                  <a:lnTo>
                    <a:pt x="337067" y="162525"/>
                  </a:lnTo>
                  <a:lnTo>
                    <a:pt x="338535" y="165218"/>
                  </a:lnTo>
                  <a:lnTo>
                    <a:pt x="340002" y="167855"/>
                  </a:lnTo>
                  <a:lnTo>
                    <a:pt x="341470" y="170408"/>
                  </a:lnTo>
                  <a:lnTo>
                    <a:pt x="342937" y="172871"/>
                  </a:lnTo>
                  <a:lnTo>
                    <a:pt x="344405" y="175277"/>
                  </a:lnTo>
                  <a:lnTo>
                    <a:pt x="345873" y="177597"/>
                  </a:lnTo>
                  <a:lnTo>
                    <a:pt x="347340" y="179831"/>
                  </a:lnTo>
                  <a:lnTo>
                    <a:pt x="348808" y="182010"/>
                  </a:lnTo>
                  <a:lnTo>
                    <a:pt x="350275" y="184102"/>
                  </a:lnTo>
                  <a:lnTo>
                    <a:pt x="351743" y="186115"/>
                  </a:lnTo>
                  <a:lnTo>
                    <a:pt x="353211" y="188075"/>
                  </a:lnTo>
                  <a:lnTo>
                    <a:pt x="354678" y="189949"/>
                  </a:lnTo>
                  <a:lnTo>
                    <a:pt x="356146" y="191753"/>
                  </a:lnTo>
                  <a:lnTo>
                    <a:pt x="357613" y="193508"/>
                  </a:lnTo>
                  <a:lnTo>
                    <a:pt x="359081" y="195181"/>
                  </a:lnTo>
                  <a:lnTo>
                    <a:pt x="360549" y="196794"/>
                  </a:lnTo>
                  <a:lnTo>
                    <a:pt x="362016" y="198362"/>
                  </a:lnTo>
                  <a:lnTo>
                    <a:pt x="363484" y="199855"/>
                  </a:lnTo>
                  <a:lnTo>
                    <a:pt x="364951" y="201297"/>
                  </a:lnTo>
                  <a:lnTo>
                    <a:pt x="366419" y="202700"/>
                  </a:lnTo>
                  <a:lnTo>
                    <a:pt x="367887" y="204035"/>
                  </a:lnTo>
                  <a:lnTo>
                    <a:pt x="369354" y="205330"/>
                  </a:lnTo>
                  <a:lnTo>
                    <a:pt x="370822" y="206592"/>
                  </a:lnTo>
                  <a:lnTo>
                    <a:pt x="372289" y="207795"/>
                  </a:lnTo>
                  <a:lnTo>
                    <a:pt x="373757" y="208967"/>
                  </a:lnTo>
                  <a:lnTo>
                    <a:pt x="375224" y="210112"/>
                  </a:lnTo>
                  <a:lnTo>
                    <a:pt x="376692" y="211210"/>
                  </a:lnTo>
                  <a:lnTo>
                    <a:pt x="378160" y="212285"/>
                  </a:lnTo>
                  <a:lnTo>
                    <a:pt x="379627" y="213339"/>
                  </a:lnTo>
                  <a:lnTo>
                    <a:pt x="381095" y="214357"/>
                  </a:lnTo>
                  <a:lnTo>
                    <a:pt x="382562" y="215361"/>
                  </a:lnTo>
                  <a:lnTo>
                    <a:pt x="384030" y="216349"/>
                  </a:lnTo>
                  <a:lnTo>
                    <a:pt x="385498" y="217314"/>
                  </a:lnTo>
                  <a:lnTo>
                    <a:pt x="386965" y="218270"/>
                  </a:lnTo>
                  <a:lnTo>
                    <a:pt x="388433" y="219217"/>
                  </a:lnTo>
                  <a:lnTo>
                    <a:pt x="389900" y="220153"/>
                  </a:lnTo>
                  <a:lnTo>
                    <a:pt x="391368" y="221085"/>
                  </a:lnTo>
                  <a:lnTo>
                    <a:pt x="392836" y="222014"/>
                  </a:lnTo>
                  <a:lnTo>
                    <a:pt x="394303" y="222943"/>
                  </a:lnTo>
                  <a:lnTo>
                    <a:pt x="395771" y="223874"/>
                  </a:lnTo>
                  <a:lnTo>
                    <a:pt x="397238" y="224807"/>
                  </a:lnTo>
                  <a:lnTo>
                    <a:pt x="398706" y="225749"/>
                  </a:lnTo>
                  <a:lnTo>
                    <a:pt x="400174" y="226697"/>
                  </a:lnTo>
                  <a:lnTo>
                    <a:pt x="401641" y="227654"/>
                  </a:lnTo>
                  <a:lnTo>
                    <a:pt x="403109" y="228626"/>
                  </a:lnTo>
                  <a:lnTo>
                    <a:pt x="404576" y="229609"/>
                  </a:lnTo>
                  <a:lnTo>
                    <a:pt x="406044" y="230607"/>
                  </a:lnTo>
                  <a:lnTo>
                    <a:pt x="407512" y="231626"/>
                  </a:lnTo>
                  <a:lnTo>
                    <a:pt x="408979" y="232658"/>
                  </a:lnTo>
                  <a:lnTo>
                    <a:pt x="410447" y="233711"/>
                  </a:lnTo>
                  <a:lnTo>
                    <a:pt x="411914" y="234789"/>
                  </a:lnTo>
                  <a:lnTo>
                    <a:pt x="413382" y="235883"/>
                  </a:lnTo>
                  <a:lnTo>
                    <a:pt x="414849" y="237002"/>
                  </a:lnTo>
                  <a:lnTo>
                    <a:pt x="416317" y="238149"/>
                  </a:lnTo>
                  <a:lnTo>
                    <a:pt x="417785" y="239314"/>
                  </a:lnTo>
                  <a:lnTo>
                    <a:pt x="419252" y="240508"/>
                  </a:lnTo>
                  <a:lnTo>
                    <a:pt x="420720" y="241732"/>
                  </a:lnTo>
                  <a:lnTo>
                    <a:pt x="422187" y="242975"/>
                  </a:lnTo>
                  <a:lnTo>
                    <a:pt x="423655" y="244251"/>
                  </a:lnTo>
                  <a:lnTo>
                    <a:pt x="425123" y="245556"/>
                  </a:lnTo>
                  <a:lnTo>
                    <a:pt x="426590" y="246882"/>
                  </a:lnTo>
                  <a:lnTo>
                    <a:pt x="428058" y="248242"/>
                  </a:lnTo>
                  <a:lnTo>
                    <a:pt x="429525" y="249631"/>
                  </a:lnTo>
                  <a:lnTo>
                    <a:pt x="430993" y="251041"/>
                  </a:lnTo>
                  <a:lnTo>
                    <a:pt x="432461" y="252486"/>
                  </a:lnTo>
                  <a:lnTo>
                    <a:pt x="433928" y="253959"/>
                  </a:lnTo>
                  <a:lnTo>
                    <a:pt x="435396" y="255452"/>
                  </a:lnTo>
                  <a:lnTo>
                    <a:pt x="436863" y="256982"/>
                  </a:lnTo>
                  <a:lnTo>
                    <a:pt x="438331" y="258536"/>
                  </a:lnTo>
                  <a:lnTo>
                    <a:pt x="439799" y="260110"/>
                  </a:lnTo>
                  <a:lnTo>
                    <a:pt x="441266" y="261720"/>
                  </a:lnTo>
                  <a:lnTo>
                    <a:pt x="442734" y="263351"/>
                  </a:lnTo>
                  <a:lnTo>
                    <a:pt x="444201" y="265002"/>
                  </a:lnTo>
                  <a:lnTo>
                    <a:pt x="445669" y="266686"/>
                  </a:lnTo>
                  <a:lnTo>
                    <a:pt x="447137" y="268389"/>
                  </a:lnTo>
                  <a:lnTo>
                    <a:pt x="448604" y="270109"/>
                  </a:lnTo>
                  <a:lnTo>
                    <a:pt x="450072" y="271861"/>
                  </a:lnTo>
                  <a:lnTo>
                    <a:pt x="451539" y="273628"/>
                  </a:lnTo>
                  <a:lnTo>
                    <a:pt x="453007" y="275411"/>
                  </a:lnTo>
                  <a:lnTo>
                    <a:pt x="454475" y="277221"/>
                  </a:lnTo>
                  <a:lnTo>
                    <a:pt x="455942" y="279045"/>
                  </a:lnTo>
                  <a:lnTo>
                    <a:pt x="457410" y="280882"/>
                  </a:lnTo>
                  <a:lnTo>
                    <a:pt x="458877" y="282742"/>
                  </a:lnTo>
                  <a:lnTo>
                    <a:pt x="460345" y="284613"/>
                  </a:lnTo>
                  <a:lnTo>
                    <a:pt x="461812" y="286495"/>
                  </a:lnTo>
                  <a:lnTo>
                    <a:pt x="463280" y="288395"/>
                  </a:lnTo>
                  <a:lnTo>
                    <a:pt x="464748" y="290303"/>
                  </a:lnTo>
                  <a:lnTo>
                    <a:pt x="466215" y="292221"/>
                  </a:lnTo>
                  <a:lnTo>
                    <a:pt x="467683" y="294151"/>
                  </a:lnTo>
                  <a:lnTo>
                    <a:pt x="469150" y="296087"/>
                  </a:lnTo>
                  <a:lnTo>
                    <a:pt x="470618" y="298030"/>
                  </a:lnTo>
                  <a:lnTo>
                    <a:pt x="472086" y="299981"/>
                  </a:lnTo>
                  <a:lnTo>
                    <a:pt x="473553" y="301936"/>
                  </a:lnTo>
                  <a:lnTo>
                    <a:pt x="475021" y="303894"/>
                  </a:lnTo>
                  <a:lnTo>
                    <a:pt x="476488" y="305857"/>
                  </a:lnTo>
                  <a:lnTo>
                    <a:pt x="477956" y="307821"/>
                  </a:lnTo>
                  <a:lnTo>
                    <a:pt x="479424" y="309786"/>
                  </a:lnTo>
                  <a:lnTo>
                    <a:pt x="480891" y="311750"/>
                  </a:lnTo>
                  <a:lnTo>
                    <a:pt x="482359" y="313714"/>
                  </a:lnTo>
                  <a:lnTo>
                    <a:pt x="483826" y="315677"/>
                  </a:lnTo>
                  <a:lnTo>
                    <a:pt x="485294" y="317636"/>
                  </a:lnTo>
                  <a:lnTo>
                    <a:pt x="486762" y="319592"/>
                  </a:lnTo>
                  <a:lnTo>
                    <a:pt x="488229" y="321543"/>
                  </a:lnTo>
                  <a:lnTo>
                    <a:pt x="489697" y="323488"/>
                  </a:lnTo>
                  <a:lnTo>
                    <a:pt x="491164" y="325429"/>
                  </a:lnTo>
                  <a:lnTo>
                    <a:pt x="492632" y="327362"/>
                  </a:lnTo>
                  <a:lnTo>
                    <a:pt x="494100" y="329286"/>
                  </a:lnTo>
                  <a:lnTo>
                    <a:pt x="495567" y="331204"/>
                  </a:lnTo>
                  <a:lnTo>
                    <a:pt x="497035" y="333111"/>
                  </a:lnTo>
                  <a:lnTo>
                    <a:pt x="498502" y="335007"/>
                  </a:lnTo>
                  <a:lnTo>
                    <a:pt x="499970" y="336895"/>
                  </a:lnTo>
                  <a:lnTo>
                    <a:pt x="501437" y="338770"/>
                  </a:lnTo>
                  <a:lnTo>
                    <a:pt x="502905" y="340632"/>
                  </a:lnTo>
                  <a:lnTo>
                    <a:pt x="504373" y="342485"/>
                  </a:lnTo>
                  <a:lnTo>
                    <a:pt x="505840" y="344321"/>
                  </a:lnTo>
                  <a:lnTo>
                    <a:pt x="507308" y="346144"/>
                  </a:lnTo>
                  <a:lnTo>
                    <a:pt x="508775" y="347956"/>
                  </a:lnTo>
                  <a:lnTo>
                    <a:pt x="510243" y="349747"/>
                  </a:lnTo>
                  <a:lnTo>
                    <a:pt x="511711" y="351524"/>
                  </a:lnTo>
                  <a:lnTo>
                    <a:pt x="513178" y="353290"/>
                  </a:lnTo>
                  <a:lnTo>
                    <a:pt x="514646" y="355032"/>
                  </a:lnTo>
                  <a:lnTo>
                    <a:pt x="516113" y="356758"/>
                  </a:lnTo>
                  <a:lnTo>
                    <a:pt x="517581" y="358471"/>
                  </a:lnTo>
                  <a:lnTo>
                    <a:pt x="519049" y="360158"/>
                  </a:lnTo>
                  <a:lnTo>
                    <a:pt x="520516" y="361829"/>
                  </a:lnTo>
                  <a:lnTo>
                    <a:pt x="521984" y="363486"/>
                  </a:lnTo>
                  <a:lnTo>
                    <a:pt x="523451" y="365113"/>
                  </a:lnTo>
                  <a:lnTo>
                    <a:pt x="524919" y="366724"/>
                  </a:lnTo>
                  <a:lnTo>
                    <a:pt x="526387" y="368319"/>
                  </a:lnTo>
                  <a:lnTo>
                    <a:pt x="527854" y="369881"/>
                  </a:lnTo>
                  <a:lnTo>
                    <a:pt x="529322" y="371427"/>
                  </a:lnTo>
                  <a:lnTo>
                    <a:pt x="530789" y="372956"/>
                  </a:lnTo>
                  <a:lnTo>
                    <a:pt x="532257" y="374450"/>
                  </a:lnTo>
                  <a:lnTo>
                    <a:pt x="533725" y="375927"/>
                  </a:lnTo>
                  <a:lnTo>
                    <a:pt x="535192" y="377384"/>
                  </a:lnTo>
                  <a:lnTo>
                    <a:pt x="536660" y="378806"/>
                  </a:lnTo>
                  <a:lnTo>
                    <a:pt x="538127" y="380211"/>
                  </a:lnTo>
                  <a:lnTo>
                    <a:pt x="539595" y="381593"/>
                  </a:lnTo>
                  <a:lnTo>
                    <a:pt x="541062" y="382940"/>
                  </a:lnTo>
                  <a:lnTo>
                    <a:pt x="542530" y="384268"/>
                  </a:lnTo>
                  <a:lnTo>
                    <a:pt x="543519" y="38514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" name="pl719"/>
            <p:cNvSpPr/>
            <p:nvPr/>
          </p:nvSpPr>
          <p:spPr>
            <a:xfrm>
              <a:off x="376022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" name="pl720"/>
            <p:cNvSpPr/>
            <p:nvPr/>
          </p:nvSpPr>
          <p:spPr>
            <a:xfrm>
              <a:off x="376022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" name="pl721"/>
            <p:cNvSpPr/>
            <p:nvPr/>
          </p:nvSpPr>
          <p:spPr>
            <a:xfrm>
              <a:off x="376022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" name="pl722"/>
            <p:cNvSpPr/>
            <p:nvPr/>
          </p:nvSpPr>
          <p:spPr>
            <a:xfrm>
              <a:off x="3781790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" name="pl723"/>
            <p:cNvSpPr/>
            <p:nvPr/>
          </p:nvSpPr>
          <p:spPr>
            <a:xfrm>
              <a:off x="3803358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" name="pl724"/>
            <p:cNvSpPr/>
            <p:nvPr/>
          </p:nvSpPr>
          <p:spPr>
            <a:xfrm>
              <a:off x="3832116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" name="pl725"/>
            <p:cNvSpPr/>
            <p:nvPr/>
          </p:nvSpPr>
          <p:spPr>
            <a:xfrm>
              <a:off x="3875252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" name="pl726"/>
            <p:cNvSpPr/>
            <p:nvPr/>
          </p:nvSpPr>
          <p:spPr>
            <a:xfrm>
              <a:off x="388244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" name="pl727"/>
            <p:cNvSpPr/>
            <p:nvPr/>
          </p:nvSpPr>
          <p:spPr>
            <a:xfrm>
              <a:off x="388963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" name="pl728"/>
            <p:cNvSpPr/>
            <p:nvPr/>
          </p:nvSpPr>
          <p:spPr>
            <a:xfrm>
              <a:off x="388963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" name="pl729"/>
            <p:cNvSpPr/>
            <p:nvPr/>
          </p:nvSpPr>
          <p:spPr>
            <a:xfrm>
              <a:off x="3896820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" name="pl730"/>
            <p:cNvSpPr/>
            <p:nvPr/>
          </p:nvSpPr>
          <p:spPr>
            <a:xfrm>
              <a:off x="3911199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" name="pl731"/>
            <p:cNvSpPr/>
            <p:nvPr/>
          </p:nvSpPr>
          <p:spPr>
            <a:xfrm>
              <a:off x="3925578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" name="pl732"/>
            <p:cNvSpPr/>
            <p:nvPr/>
          </p:nvSpPr>
          <p:spPr>
            <a:xfrm>
              <a:off x="3954336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" name="pl733"/>
            <p:cNvSpPr/>
            <p:nvPr/>
          </p:nvSpPr>
          <p:spPr>
            <a:xfrm>
              <a:off x="3961525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" name="pl734"/>
            <p:cNvSpPr/>
            <p:nvPr/>
          </p:nvSpPr>
          <p:spPr>
            <a:xfrm>
              <a:off x="3968714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" name="pl735"/>
            <p:cNvSpPr/>
            <p:nvPr/>
          </p:nvSpPr>
          <p:spPr>
            <a:xfrm>
              <a:off x="3975904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" name="pl736"/>
            <p:cNvSpPr/>
            <p:nvPr/>
          </p:nvSpPr>
          <p:spPr>
            <a:xfrm>
              <a:off x="3983093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" name="pl737"/>
            <p:cNvSpPr/>
            <p:nvPr/>
          </p:nvSpPr>
          <p:spPr>
            <a:xfrm>
              <a:off x="3990283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" name="pl738"/>
            <p:cNvSpPr/>
            <p:nvPr/>
          </p:nvSpPr>
          <p:spPr>
            <a:xfrm>
              <a:off x="3997472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" name="pl739"/>
            <p:cNvSpPr/>
            <p:nvPr/>
          </p:nvSpPr>
          <p:spPr>
            <a:xfrm>
              <a:off x="3997472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" name="pl740"/>
            <p:cNvSpPr/>
            <p:nvPr/>
          </p:nvSpPr>
          <p:spPr>
            <a:xfrm>
              <a:off x="4004661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" name="pl741"/>
            <p:cNvSpPr/>
            <p:nvPr/>
          </p:nvSpPr>
          <p:spPr>
            <a:xfrm>
              <a:off x="4033419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" name="pl742"/>
            <p:cNvSpPr/>
            <p:nvPr/>
          </p:nvSpPr>
          <p:spPr>
            <a:xfrm>
              <a:off x="4069366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" name="pl743"/>
            <p:cNvSpPr/>
            <p:nvPr/>
          </p:nvSpPr>
          <p:spPr>
            <a:xfrm>
              <a:off x="4083745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" name="pl744"/>
            <p:cNvSpPr/>
            <p:nvPr/>
          </p:nvSpPr>
          <p:spPr>
            <a:xfrm>
              <a:off x="4098124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" name="pl745"/>
            <p:cNvSpPr/>
            <p:nvPr/>
          </p:nvSpPr>
          <p:spPr>
            <a:xfrm>
              <a:off x="4141260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" name="pl746"/>
            <p:cNvSpPr/>
            <p:nvPr/>
          </p:nvSpPr>
          <p:spPr>
            <a:xfrm>
              <a:off x="4141260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" name="pl747"/>
            <p:cNvSpPr/>
            <p:nvPr/>
          </p:nvSpPr>
          <p:spPr>
            <a:xfrm>
              <a:off x="4170018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" name="pl748"/>
            <p:cNvSpPr/>
            <p:nvPr/>
          </p:nvSpPr>
          <p:spPr>
            <a:xfrm>
              <a:off x="4220344" y="267808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" name="tx749"/>
            <p:cNvSpPr/>
            <p:nvPr/>
          </p:nvSpPr>
          <p:spPr>
            <a:xfrm>
              <a:off x="3906144" y="2155097"/>
              <a:ext cx="168276" cy="12039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pH</a:t>
              </a:r>
            </a:p>
          </p:txBody>
        </p:sp>
        <p:sp>
          <p:nvSpPr>
            <p:cNvPr id="750" name="pl750"/>
            <p:cNvSpPr/>
            <p:nvPr/>
          </p:nvSpPr>
          <p:spPr>
            <a:xfrm>
              <a:off x="3718523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" name="pt751"/>
            <p:cNvSpPr/>
            <p:nvPr/>
          </p:nvSpPr>
          <p:spPr>
            <a:xfrm>
              <a:off x="3975515" y="27144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" name="pt752"/>
            <p:cNvSpPr/>
            <p:nvPr/>
          </p:nvSpPr>
          <p:spPr>
            <a:xfrm>
              <a:off x="3794656" y="30162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" name="pt753"/>
            <p:cNvSpPr/>
            <p:nvPr/>
          </p:nvSpPr>
          <p:spPr>
            <a:xfrm>
              <a:off x="3857563" y="31951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" name="pt754"/>
            <p:cNvSpPr/>
            <p:nvPr/>
          </p:nvSpPr>
          <p:spPr>
            <a:xfrm>
              <a:off x="3936198" y="30634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" name="pt755"/>
            <p:cNvSpPr/>
            <p:nvPr/>
          </p:nvSpPr>
          <p:spPr>
            <a:xfrm>
              <a:off x="3967651" y="2691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" name="pt756"/>
            <p:cNvSpPr/>
            <p:nvPr/>
          </p:nvSpPr>
          <p:spPr>
            <a:xfrm>
              <a:off x="3896880" y="31228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" name="pt757"/>
            <p:cNvSpPr/>
            <p:nvPr/>
          </p:nvSpPr>
          <p:spPr>
            <a:xfrm>
              <a:off x="4054149" y="30157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" name="pt758"/>
            <p:cNvSpPr/>
            <p:nvPr/>
          </p:nvSpPr>
          <p:spPr>
            <a:xfrm>
              <a:off x="3944061" y="28361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" name="pt759"/>
            <p:cNvSpPr/>
            <p:nvPr/>
          </p:nvSpPr>
          <p:spPr>
            <a:xfrm>
              <a:off x="4069876" y="29581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" name="pt760"/>
            <p:cNvSpPr/>
            <p:nvPr/>
          </p:nvSpPr>
          <p:spPr>
            <a:xfrm>
              <a:off x="4085602" y="31048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" name="pt761"/>
            <p:cNvSpPr/>
            <p:nvPr/>
          </p:nvSpPr>
          <p:spPr>
            <a:xfrm>
              <a:off x="4132783" y="31327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" name="pt762"/>
            <p:cNvSpPr/>
            <p:nvPr/>
          </p:nvSpPr>
          <p:spPr>
            <a:xfrm>
              <a:off x="3975515" y="30828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" name="pt763"/>
            <p:cNvSpPr/>
            <p:nvPr/>
          </p:nvSpPr>
          <p:spPr>
            <a:xfrm>
              <a:off x="3716022" y="30645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" name="pt764"/>
            <p:cNvSpPr/>
            <p:nvPr/>
          </p:nvSpPr>
          <p:spPr>
            <a:xfrm>
              <a:off x="3739612" y="30206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5" name="pt765"/>
            <p:cNvSpPr/>
            <p:nvPr/>
          </p:nvSpPr>
          <p:spPr>
            <a:xfrm>
              <a:off x="3841837" y="31111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6" name="pt766"/>
            <p:cNvSpPr/>
            <p:nvPr/>
          </p:nvSpPr>
          <p:spPr>
            <a:xfrm>
              <a:off x="3865427" y="302104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7" name="pt767"/>
            <p:cNvSpPr/>
            <p:nvPr/>
          </p:nvSpPr>
          <p:spPr>
            <a:xfrm>
              <a:off x="4164237" y="31502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8" name="pt768"/>
            <p:cNvSpPr/>
            <p:nvPr/>
          </p:nvSpPr>
          <p:spPr>
            <a:xfrm>
              <a:off x="4014832" y="310252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9" name="pt769"/>
            <p:cNvSpPr/>
            <p:nvPr/>
          </p:nvSpPr>
          <p:spPr>
            <a:xfrm>
              <a:off x="3857563" y="312689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0" name="pt770"/>
            <p:cNvSpPr/>
            <p:nvPr/>
          </p:nvSpPr>
          <p:spPr>
            <a:xfrm>
              <a:off x="4132783" y="31208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1" name="pt771"/>
            <p:cNvSpPr/>
            <p:nvPr/>
          </p:nvSpPr>
          <p:spPr>
            <a:xfrm>
              <a:off x="3959788" y="2934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2" name="pt772"/>
            <p:cNvSpPr/>
            <p:nvPr/>
          </p:nvSpPr>
          <p:spPr>
            <a:xfrm>
              <a:off x="3951924" y="28566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3" name="pt773"/>
            <p:cNvSpPr/>
            <p:nvPr/>
          </p:nvSpPr>
          <p:spPr>
            <a:xfrm>
              <a:off x="3928334" y="29721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4" name="pt774"/>
            <p:cNvSpPr/>
            <p:nvPr/>
          </p:nvSpPr>
          <p:spPr>
            <a:xfrm>
              <a:off x="4219281" y="27892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5" name="pt775"/>
            <p:cNvSpPr/>
            <p:nvPr/>
          </p:nvSpPr>
          <p:spPr>
            <a:xfrm>
              <a:off x="3716022" y="31757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6" name="pt776"/>
            <p:cNvSpPr/>
            <p:nvPr/>
          </p:nvSpPr>
          <p:spPr>
            <a:xfrm>
              <a:off x="3983378" y="28656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7" name="pt777"/>
            <p:cNvSpPr/>
            <p:nvPr/>
          </p:nvSpPr>
          <p:spPr>
            <a:xfrm>
              <a:off x="3716022" y="306531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8" name="pt778"/>
            <p:cNvSpPr/>
            <p:nvPr/>
          </p:nvSpPr>
          <p:spPr>
            <a:xfrm>
              <a:off x="3849700" y="30483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9" name="pt779"/>
            <p:cNvSpPr/>
            <p:nvPr/>
          </p:nvSpPr>
          <p:spPr>
            <a:xfrm>
              <a:off x="3881154" y="28751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0" name="pt780"/>
            <p:cNvSpPr/>
            <p:nvPr/>
          </p:nvSpPr>
          <p:spPr>
            <a:xfrm>
              <a:off x="3763202" y="318331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1" name="pl781"/>
            <p:cNvSpPr/>
            <p:nvPr/>
          </p:nvSpPr>
          <p:spPr>
            <a:xfrm>
              <a:off x="3738653" y="2962506"/>
              <a:ext cx="503258" cy="249364"/>
            </a:xfrm>
            <a:custGeom>
              <a:avLst/>
              <a:gdLst/>
              <a:ahLst/>
              <a:cxnLst/>
              <a:rect l="0" t="0" r="0" b="0"/>
              <a:pathLst>
                <a:path w="503258" h="249364">
                  <a:moveTo>
                    <a:pt x="0" y="158422"/>
                  </a:moveTo>
                  <a:lnTo>
                    <a:pt x="0" y="158422"/>
                  </a:lnTo>
                  <a:lnTo>
                    <a:pt x="0" y="158422"/>
                  </a:lnTo>
                  <a:lnTo>
                    <a:pt x="23590" y="153558"/>
                  </a:lnTo>
                  <a:lnTo>
                    <a:pt x="47180" y="148187"/>
                  </a:lnTo>
                  <a:lnTo>
                    <a:pt x="78634" y="140355"/>
                  </a:lnTo>
                  <a:lnTo>
                    <a:pt x="125814" y="131114"/>
                  </a:lnTo>
                  <a:lnTo>
                    <a:pt x="133678" y="126169"/>
                  </a:lnTo>
                  <a:lnTo>
                    <a:pt x="141541" y="117157"/>
                  </a:lnTo>
                  <a:lnTo>
                    <a:pt x="141541" y="117157"/>
                  </a:lnTo>
                  <a:lnTo>
                    <a:pt x="149404" y="107190"/>
                  </a:lnTo>
                  <a:lnTo>
                    <a:pt x="165131" y="91320"/>
                  </a:lnTo>
                  <a:lnTo>
                    <a:pt x="180858" y="69556"/>
                  </a:lnTo>
                  <a:lnTo>
                    <a:pt x="212312" y="30724"/>
                  </a:lnTo>
                  <a:lnTo>
                    <a:pt x="220175" y="22835"/>
                  </a:lnTo>
                  <a:lnTo>
                    <a:pt x="228039" y="16665"/>
                  </a:lnTo>
                  <a:lnTo>
                    <a:pt x="235902" y="7963"/>
                  </a:lnTo>
                  <a:lnTo>
                    <a:pt x="243765" y="451"/>
                  </a:lnTo>
                  <a:lnTo>
                    <a:pt x="251629" y="0"/>
                  </a:lnTo>
                  <a:lnTo>
                    <a:pt x="259492" y="5748"/>
                  </a:lnTo>
                  <a:lnTo>
                    <a:pt x="259492" y="5748"/>
                  </a:lnTo>
                  <a:lnTo>
                    <a:pt x="267356" y="11874"/>
                  </a:lnTo>
                  <a:lnTo>
                    <a:pt x="298809" y="38707"/>
                  </a:lnTo>
                  <a:lnTo>
                    <a:pt x="338126" y="84538"/>
                  </a:lnTo>
                  <a:lnTo>
                    <a:pt x="353853" y="101281"/>
                  </a:lnTo>
                  <a:lnTo>
                    <a:pt x="369580" y="117003"/>
                  </a:lnTo>
                  <a:lnTo>
                    <a:pt x="416761" y="163310"/>
                  </a:lnTo>
                  <a:lnTo>
                    <a:pt x="416761" y="163310"/>
                  </a:lnTo>
                  <a:lnTo>
                    <a:pt x="448214" y="194751"/>
                  </a:lnTo>
                  <a:lnTo>
                    <a:pt x="503258" y="249364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2" name="pl782"/>
            <p:cNvSpPr/>
            <p:nvPr/>
          </p:nvSpPr>
          <p:spPr>
            <a:xfrm>
              <a:off x="3718523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3" name="pt783"/>
            <p:cNvSpPr/>
            <p:nvPr/>
          </p:nvSpPr>
          <p:spPr>
            <a:xfrm>
              <a:off x="3975515" y="3708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4" name="pt784"/>
            <p:cNvSpPr/>
            <p:nvPr/>
          </p:nvSpPr>
          <p:spPr>
            <a:xfrm>
              <a:off x="3794656" y="3726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5" name="pt785"/>
            <p:cNvSpPr/>
            <p:nvPr/>
          </p:nvSpPr>
          <p:spPr>
            <a:xfrm>
              <a:off x="3857563" y="37386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6" name="pt786"/>
            <p:cNvSpPr/>
            <p:nvPr/>
          </p:nvSpPr>
          <p:spPr>
            <a:xfrm>
              <a:off x="3936198" y="3727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7" name="pt787"/>
            <p:cNvSpPr/>
            <p:nvPr/>
          </p:nvSpPr>
          <p:spPr>
            <a:xfrm>
              <a:off x="3967651" y="3711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8" name="pt788"/>
            <p:cNvSpPr/>
            <p:nvPr/>
          </p:nvSpPr>
          <p:spPr>
            <a:xfrm>
              <a:off x="3896880" y="37019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9" name="pt789"/>
            <p:cNvSpPr/>
            <p:nvPr/>
          </p:nvSpPr>
          <p:spPr>
            <a:xfrm>
              <a:off x="4054149" y="36003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0" name="pt790"/>
            <p:cNvSpPr/>
            <p:nvPr/>
          </p:nvSpPr>
          <p:spPr>
            <a:xfrm>
              <a:off x="3944061" y="36409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1" name="pt791"/>
            <p:cNvSpPr/>
            <p:nvPr/>
          </p:nvSpPr>
          <p:spPr>
            <a:xfrm>
              <a:off x="4069876" y="35399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2" name="pt792"/>
            <p:cNvSpPr/>
            <p:nvPr/>
          </p:nvSpPr>
          <p:spPr>
            <a:xfrm>
              <a:off x="4085602" y="3437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3" name="pt793"/>
            <p:cNvSpPr/>
            <p:nvPr/>
          </p:nvSpPr>
          <p:spPr>
            <a:xfrm>
              <a:off x="4132783" y="34509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4" name="pt794"/>
            <p:cNvSpPr/>
            <p:nvPr/>
          </p:nvSpPr>
          <p:spPr>
            <a:xfrm>
              <a:off x="3975515" y="33069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5" name="pt795"/>
            <p:cNvSpPr/>
            <p:nvPr/>
          </p:nvSpPr>
          <p:spPr>
            <a:xfrm>
              <a:off x="3716022" y="32683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6" name="pt796"/>
            <p:cNvSpPr/>
            <p:nvPr/>
          </p:nvSpPr>
          <p:spPr>
            <a:xfrm>
              <a:off x="3739612" y="34200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7" name="pt797"/>
            <p:cNvSpPr/>
            <p:nvPr/>
          </p:nvSpPr>
          <p:spPr>
            <a:xfrm>
              <a:off x="3841837" y="33405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8" name="pt798"/>
            <p:cNvSpPr/>
            <p:nvPr/>
          </p:nvSpPr>
          <p:spPr>
            <a:xfrm>
              <a:off x="3865427" y="33108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9" name="pt799"/>
            <p:cNvSpPr/>
            <p:nvPr/>
          </p:nvSpPr>
          <p:spPr>
            <a:xfrm>
              <a:off x="4164237" y="32459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0" name="pt800"/>
            <p:cNvSpPr/>
            <p:nvPr/>
          </p:nvSpPr>
          <p:spPr>
            <a:xfrm>
              <a:off x="4014832" y="3235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1" name="pt801"/>
            <p:cNvSpPr/>
            <p:nvPr/>
          </p:nvSpPr>
          <p:spPr>
            <a:xfrm>
              <a:off x="3857563" y="33319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2" name="pt802"/>
            <p:cNvSpPr/>
            <p:nvPr/>
          </p:nvSpPr>
          <p:spPr>
            <a:xfrm>
              <a:off x="4132783" y="34350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3" name="pt803"/>
            <p:cNvSpPr/>
            <p:nvPr/>
          </p:nvSpPr>
          <p:spPr>
            <a:xfrm>
              <a:off x="3959788" y="34892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4" name="pt804"/>
            <p:cNvSpPr/>
            <p:nvPr/>
          </p:nvSpPr>
          <p:spPr>
            <a:xfrm>
              <a:off x="3951924" y="33092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5" name="pt805"/>
            <p:cNvSpPr/>
            <p:nvPr/>
          </p:nvSpPr>
          <p:spPr>
            <a:xfrm>
              <a:off x="3928334" y="32516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6" name="pt806"/>
            <p:cNvSpPr/>
            <p:nvPr/>
          </p:nvSpPr>
          <p:spPr>
            <a:xfrm>
              <a:off x="4219281" y="34751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7" name="pt807"/>
            <p:cNvSpPr/>
            <p:nvPr/>
          </p:nvSpPr>
          <p:spPr>
            <a:xfrm>
              <a:off x="3716022" y="34607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8" name="pt808"/>
            <p:cNvSpPr/>
            <p:nvPr/>
          </p:nvSpPr>
          <p:spPr>
            <a:xfrm>
              <a:off x="3983378" y="34770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9" name="pt809"/>
            <p:cNvSpPr/>
            <p:nvPr/>
          </p:nvSpPr>
          <p:spPr>
            <a:xfrm>
              <a:off x="3716022" y="34070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0" name="pt810"/>
            <p:cNvSpPr/>
            <p:nvPr/>
          </p:nvSpPr>
          <p:spPr>
            <a:xfrm>
              <a:off x="3849700" y="3393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1" name="pt811"/>
            <p:cNvSpPr/>
            <p:nvPr/>
          </p:nvSpPr>
          <p:spPr>
            <a:xfrm>
              <a:off x="3881154" y="34428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2" name="pt812"/>
            <p:cNvSpPr/>
            <p:nvPr/>
          </p:nvSpPr>
          <p:spPr>
            <a:xfrm>
              <a:off x="3763202" y="34683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3" name="pl813"/>
            <p:cNvSpPr/>
            <p:nvPr/>
          </p:nvSpPr>
          <p:spPr>
            <a:xfrm>
              <a:off x="3738653" y="3417393"/>
              <a:ext cx="503258" cy="104573"/>
            </a:xfrm>
            <a:custGeom>
              <a:avLst/>
              <a:gdLst/>
              <a:ahLst/>
              <a:cxnLst/>
              <a:rect l="0" t="0" r="0" b="0"/>
              <a:pathLst>
                <a:path w="503258" h="104573">
                  <a:moveTo>
                    <a:pt x="0" y="18148"/>
                  </a:moveTo>
                  <a:lnTo>
                    <a:pt x="0" y="18148"/>
                  </a:lnTo>
                  <a:lnTo>
                    <a:pt x="0" y="18148"/>
                  </a:lnTo>
                  <a:lnTo>
                    <a:pt x="23590" y="28854"/>
                  </a:lnTo>
                  <a:lnTo>
                    <a:pt x="47180" y="38893"/>
                  </a:lnTo>
                  <a:lnTo>
                    <a:pt x="78634" y="53031"/>
                  </a:lnTo>
                  <a:lnTo>
                    <a:pt x="125814" y="83804"/>
                  </a:lnTo>
                  <a:lnTo>
                    <a:pt x="133678" y="84294"/>
                  </a:lnTo>
                  <a:lnTo>
                    <a:pt x="141541" y="85558"/>
                  </a:lnTo>
                  <a:lnTo>
                    <a:pt x="141541" y="85558"/>
                  </a:lnTo>
                  <a:lnTo>
                    <a:pt x="149404" y="87249"/>
                  </a:lnTo>
                  <a:lnTo>
                    <a:pt x="165131" y="85516"/>
                  </a:lnTo>
                  <a:lnTo>
                    <a:pt x="180858" y="89965"/>
                  </a:lnTo>
                  <a:lnTo>
                    <a:pt x="212312" y="96868"/>
                  </a:lnTo>
                  <a:lnTo>
                    <a:pt x="220175" y="99010"/>
                  </a:lnTo>
                  <a:lnTo>
                    <a:pt x="228039" y="100779"/>
                  </a:lnTo>
                  <a:lnTo>
                    <a:pt x="235902" y="103543"/>
                  </a:lnTo>
                  <a:lnTo>
                    <a:pt x="243765" y="104573"/>
                  </a:lnTo>
                  <a:lnTo>
                    <a:pt x="251629" y="103187"/>
                  </a:lnTo>
                  <a:lnTo>
                    <a:pt x="259492" y="103808"/>
                  </a:lnTo>
                  <a:lnTo>
                    <a:pt x="259492" y="103808"/>
                  </a:lnTo>
                  <a:lnTo>
                    <a:pt x="267356" y="104233"/>
                  </a:lnTo>
                  <a:lnTo>
                    <a:pt x="298809" y="98249"/>
                  </a:lnTo>
                  <a:lnTo>
                    <a:pt x="338126" y="69879"/>
                  </a:lnTo>
                  <a:lnTo>
                    <a:pt x="353853" y="60938"/>
                  </a:lnTo>
                  <a:lnTo>
                    <a:pt x="369580" y="54389"/>
                  </a:lnTo>
                  <a:lnTo>
                    <a:pt x="416761" y="36960"/>
                  </a:lnTo>
                  <a:lnTo>
                    <a:pt x="416761" y="36960"/>
                  </a:lnTo>
                  <a:lnTo>
                    <a:pt x="448214" y="24313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4" name="pl814"/>
            <p:cNvSpPr/>
            <p:nvPr/>
          </p:nvSpPr>
          <p:spPr>
            <a:xfrm>
              <a:off x="3718523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5" name="pt815"/>
            <p:cNvSpPr/>
            <p:nvPr/>
          </p:nvSpPr>
          <p:spPr>
            <a:xfrm>
              <a:off x="3975515" y="40864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6" name="pt816"/>
            <p:cNvSpPr/>
            <p:nvPr/>
          </p:nvSpPr>
          <p:spPr>
            <a:xfrm>
              <a:off x="3794656" y="42053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7" name="pt817"/>
            <p:cNvSpPr/>
            <p:nvPr/>
          </p:nvSpPr>
          <p:spPr>
            <a:xfrm>
              <a:off x="3857563" y="42821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8" name="pt818"/>
            <p:cNvSpPr/>
            <p:nvPr/>
          </p:nvSpPr>
          <p:spPr>
            <a:xfrm>
              <a:off x="3936198" y="42220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9" name="pt819"/>
            <p:cNvSpPr/>
            <p:nvPr/>
          </p:nvSpPr>
          <p:spPr>
            <a:xfrm>
              <a:off x="3967651" y="41488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0" name="pt820"/>
            <p:cNvSpPr/>
            <p:nvPr/>
          </p:nvSpPr>
          <p:spPr>
            <a:xfrm>
              <a:off x="3896880" y="42751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1" name="pt821"/>
            <p:cNvSpPr/>
            <p:nvPr/>
          </p:nvSpPr>
          <p:spPr>
            <a:xfrm>
              <a:off x="4054149" y="40794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2" name="pt822"/>
            <p:cNvSpPr/>
            <p:nvPr/>
          </p:nvSpPr>
          <p:spPr>
            <a:xfrm>
              <a:off x="3944061" y="40902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3" name="pt823"/>
            <p:cNvSpPr/>
            <p:nvPr/>
          </p:nvSpPr>
          <p:spPr>
            <a:xfrm>
              <a:off x="4069876" y="4047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4" name="pt824"/>
            <p:cNvSpPr/>
            <p:nvPr/>
          </p:nvSpPr>
          <p:spPr>
            <a:xfrm>
              <a:off x="4085602" y="4050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5" name="pt825"/>
            <p:cNvSpPr/>
            <p:nvPr/>
          </p:nvSpPr>
          <p:spPr>
            <a:xfrm>
              <a:off x="4132783" y="39062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6" name="pt826"/>
            <p:cNvSpPr/>
            <p:nvPr/>
          </p:nvSpPr>
          <p:spPr>
            <a:xfrm>
              <a:off x="3975515" y="39367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7" name="pt827"/>
            <p:cNvSpPr/>
            <p:nvPr/>
          </p:nvSpPr>
          <p:spPr>
            <a:xfrm>
              <a:off x="3716022" y="38612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8" name="pt828"/>
            <p:cNvSpPr/>
            <p:nvPr/>
          </p:nvSpPr>
          <p:spPr>
            <a:xfrm>
              <a:off x="3739612" y="39925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9" name="pt829"/>
            <p:cNvSpPr/>
            <p:nvPr/>
          </p:nvSpPr>
          <p:spPr>
            <a:xfrm>
              <a:off x="3841837" y="40527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0" name="pt830"/>
            <p:cNvSpPr/>
            <p:nvPr/>
          </p:nvSpPr>
          <p:spPr>
            <a:xfrm>
              <a:off x="3865427" y="41013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1" name="pt831"/>
            <p:cNvSpPr/>
            <p:nvPr/>
          </p:nvSpPr>
          <p:spPr>
            <a:xfrm>
              <a:off x="4164237" y="3797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2" name="pt832"/>
            <p:cNvSpPr/>
            <p:nvPr/>
          </p:nvSpPr>
          <p:spPr>
            <a:xfrm>
              <a:off x="4014832" y="39806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3" name="pt833"/>
            <p:cNvSpPr/>
            <p:nvPr/>
          </p:nvSpPr>
          <p:spPr>
            <a:xfrm>
              <a:off x="3857563" y="37789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4" name="pt834"/>
            <p:cNvSpPr/>
            <p:nvPr/>
          </p:nvSpPr>
          <p:spPr>
            <a:xfrm>
              <a:off x="4132783" y="3860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5" name="pt835"/>
            <p:cNvSpPr/>
            <p:nvPr/>
          </p:nvSpPr>
          <p:spPr>
            <a:xfrm>
              <a:off x="3959788" y="40975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6" name="pt836"/>
            <p:cNvSpPr/>
            <p:nvPr/>
          </p:nvSpPr>
          <p:spPr>
            <a:xfrm>
              <a:off x="3951924" y="3964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7" name="pt837"/>
            <p:cNvSpPr/>
            <p:nvPr/>
          </p:nvSpPr>
          <p:spPr>
            <a:xfrm>
              <a:off x="3928334" y="40194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8" name="pt838"/>
            <p:cNvSpPr/>
            <p:nvPr/>
          </p:nvSpPr>
          <p:spPr>
            <a:xfrm>
              <a:off x="4219281" y="42683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9" name="pt839"/>
            <p:cNvSpPr/>
            <p:nvPr/>
          </p:nvSpPr>
          <p:spPr>
            <a:xfrm>
              <a:off x="3716022" y="4165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0" name="pt840"/>
            <p:cNvSpPr/>
            <p:nvPr/>
          </p:nvSpPr>
          <p:spPr>
            <a:xfrm>
              <a:off x="3983378" y="42375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1" name="pt841"/>
            <p:cNvSpPr/>
            <p:nvPr/>
          </p:nvSpPr>
          <p:spPr>
            <a:xfrm>
              <a:off x="3716022" y="4226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2" name="pt842"/>
            <p:cNvSpPr/>
            <p:nvPr/>
          </p:nvSpPr>
          <p:spPr>
            <a:xfrm>
              <a:off x="3849700" y="42138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3" name="pt843"/>
            <p:cNvSpPr/>
            <p:nvPr/>
          </p:nvSpPr>
          <p:spPr>
            <a:xfrm>
              <a:off x="3881154" y="42450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4" name="pt844"/>
            <p:cNvSpPr/>
            <p:nvPr/>
          </p:nvSpPr>
          <p:spPr>
            <a:xfrm>
              <a:off x="3763202" y="40843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5" name="pl845"/>
            <p:cNvSpPr/>
            <p:nvPr/>
          </p:nvSpPr>
          <p:spPr>
            <a:xfrm>
              <a:off x="3738653" y="3926327"/>
              <a:ext cx="503258" cy="247376"/>
            </a:xfrm>
            <a:custGeom>
              <a:avLst/>
              <a:gdLst/>
              <a:ahLst/>
              <a:cxnLst/>
              <a:rect l="0" t="0" r="0" b="0"/>
              <a:pathLst>
                <a:path w="503258" h="247376">
                  <a:moveTo>
                    <a:pt x="0" y="172122"/>
                  </a:moveTo>
                  <a:lnTo>
                    <a:pt x="0" y="172122"/>
                  </a:lnTo>
                  <a:lnTo>
                    <a:pt x="0" y="172122"/>
                  </a:lnTo>
                  <a:lnTo>
                    <a:pt x="23590" y="185411"/>
                  </a:lnTo>
                  <a:lnTo>
                    <a:pt x="47180" y="198270"/>
                  </a:lnTo>
                  <a:lnTo>
                    <a:pt x="78634" y="214686"/>
                  </a:lnTo>
                  <a:lnTo>
                    <a:pt x="125814" y="244412"/>
                  </a:lnTo>
                  <a:lnTo>
                    <a:pt x="133678" y="247376"/>
                  </a:lnTo>
                  <a:lnTo>
                    <a:pt x="141541" y="244895"/>
                  </a:lnTo>
                  <a:lnTo>
                    <a:pt x="141541" y="244895"/>
                  </a:lnTo>
                  <a:lnTo>
                    <a:pt x="149404" y="241656"/>
                  </a:lnTo>
                  <a:lnTo>
                    <a:pt x="165131" y="240114"/>
                  </a:lnTo>
                  <a:lnTo>
                    <a:pt x="180858" y="230717"/>
                  </a:lnTo>
                  <a:lnTo>
                    <a:pt x="212312" y="213352"/>
                  </a:lnTo>
                  <a:lnTo>
                    <a:pt x="220175" y="208006"/>
                  </a:lnTo>
                  <a:lnTo>
                    <a:pt x="228039" y="202482"/>
                  </a:lnTo>
                  <a:lnTo>
                    <a:pt x="235902" y="196756"/>
                  </a:lnTo>
                  <a:lnTo>
                    <a:pt x="243765" y="189617"/>
                  </a:lnTo>
                  <a:lnTo>
                    <a:pt x="251629" y="182687"/>
                  </a:lnTo>
                  <a:lnTo>
                    <a:pt x="259492" y="178967"/>
                  </a:lnTo>
                  <a:lnTo>
                    <a:pt x="259492" y="178967"/>
                  </a:lnTo>
                  <a:lnTo>
                    <a:pt x="267356" y="175802"/>
                  </a:lnTo>
                  <a:lnTo>
                    <a:pt x="298809" y="153888"/>
                  </a:lnTo>
                  <a:lnTo>
                    <a:pt x="338126" y="103789"/>
                  </a:lnTo>
                  <a:lnTo>
                    <a:pt x="353853" y="90360"/>
                  </a:lnTo>
                  <a:lnTo>
                    <a:pt x="369580" y="80949"/>
                  </a:lnTo>
                  <a:lnTo>
                    <a:pt x="416761" y="55824"/>
                  </a:lnTo>
                  <a:lnTo>
                    <a:pt x="416761" y="55824"/>
                  </a:lnTo>
                  <a:lnTo>
                    <a:pt x="448214" y="36288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6" name="pl846"/>
            <p:cNvSpPr/>
            <p:nvPr/>
          </p:nvSpPr>
          <p:spPr>
            <a:xfrm>
              <a:off x="3718523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7" name="pt847"/>
            <p:cNvSpPr/>
            <p:nvPr/>
          </p:nvSpPr>
          <p:spPr>
            <a:xfrm>
              <a:off x="3975515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8" name="pt848"/>
            <p:cNvSpPr/>
            <p:nvPr/>
          </p:nvSpPr>
          <p:spPr>
            <a:xfrm>
              <a:off x="3794656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9" name="pt849"/>
            <p:cNvSpPr/>
            <p:nvPr/>
          </p:nvSpPr>
          <p:spPr>
            <a:xfrm>
              <a:off x="3857563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0" name="pt850"/>
            <p:cNvSpPr/>
            <p:nvPr/>
          </p:nvSpPr>
          <p:spPr>
            <a:xfrm>
              <a:off x="3936198" y="46760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1" name="pt851"/>
            <p:cNvSpPr/>
            <p:nvPr/>
          </p:nvSpPr>
          <p:spPr>
            <a:xfrm>
              <a:off x="3967651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2" name="pt852"/>
            <p:cNvSpPr/>
            <p:nvPr/>
          </p:nvSpPr>
          <p:spPr>
            <a:xfrm>
              <a:off x="3896880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3" name="pt853"/>
            <p:cNvSpPr/>
            <p:nvPr/>
          </p:nvSpPr>
          <p:spPr>
            <a:xfrm>
              <a:off x="4054149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4" name="pt854"/>
            <p:cNvSpPr/>
            <p:nvPr/>
          </p:nvSpPr>
          <p:spPr>
            <a:xfrm>
              <a:off x="3944061" y="48121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5" name="pt855"/>
            <p:cNvSpPr/>
            <p:nvPr/>
          </p:nvSpPr>
          <p:spPr>
            <a:xfrm>
              <a:off x="4069876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6" name="pt856"/>
            <p:cNvSpPr/>
            <p:nvPr/>
          </p:nvSpPr>
          <p:spPr>
            <a:xfrm>
              <a:off x="4085602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7" name="pt857"/>
            <p:cNvSpPr/>
            <p:nvPr/>
          </p:nvSpPr>
          <p:spPr>
            <a:xfrm>
              <a:off x="4132783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8" name="pt858"/>
            <p:cNvSpPr/>
            <p:nvPr/>
          </p:nvSpPr>
          <p:spPr>
            <a:xfrm>
              <a:off x="3975515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9" name="pt859"/>
            <p:cNvSpPr/>
            <p:nvPr/>
          </p:nvSpPr>
          <p:spPr>
            <a:xfrm>
              <a:off x="3716022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0" name="pt860"/>
            <p:cNvSpPr/>
            <p:nvPr/>
          </p:nvSpPr>
          <p:spPr>
            <a:xfrm>
              <a:off x="3739612" y="45128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1" name="pt861"/>
            <p:cNvSpPr/>
            <p:nvPr/>
          </p:nvSpPr>
          <p:spPr>
            <a:xfrm>
              <a:off x="3841837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2" name="pt862"/>
            <p:cNvSpPr/>
            <p:nvPr/>
          </p:nvSpPr>
          <p:spPr>
            <a:xfrm>
              <a:off x="3865427" y="44040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3" name="pt863"/>
            <p:cNvSpPr/>
            <p:nvPr/>
          </p:nvSpPr>
          <p:spPr>
            <a:xfrm>
              <a:off x="4164237" y="46488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4" name="pt864"/>
            <p:cNvSpPr/>
            <p:nvPr/>
          </p:nvSpPr>
          <p:spPr>
            <a:xfrm>
              <a:off x="4014832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5" name="pt865"/>
            <p:cNvSpPr/>
            <p:nvPr/>
          </p:nvSpPr>
          <p:spPr>
            <a:xfrm>
              <a:off x="3857563" y="47576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6" name="pt866"/>
            <p:cNvSpPr/>
            <p:nvPr/>
          </p:nvSpPr>
          <p:spPr>
            <a:xfrm>
              <a:off x="4132783" y="46216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7" name="pt867"/>
            <p:cNvSpPr/>
            <p:nvPr/>
          </p:nvSpPr>
          <p:spPr>
            <a:xfrm>
              <a:off x="3959788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8" name="pt868"/>
            <p:cNvSpPr/>
            <p:nvPr/>
          </p:nvSpPr>
          <p:spPr>
            <a:xfrm>
              <a:off x="3951924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9" name="pt869"/>
            <p:cNvSpPr/>
            <p:nvPr/>
          </p:nvSpPr>
          <p:spPr>
            <a:xfrm>
              <a:off x="3928334" y="44176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0" name="pt870"/>
            <p:cNvSpPr/>
            <p:nvPr/>
          </p:nvSpPr>
          <p:spPr>
            <a:xfrm>
              <a:off x="4219281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1" name="pt871"/>
            <p:cNvSpPr/>
            <p:nvPr/>
          </p:nvSpPr>
          <p:spPr>
            <a:xfrm>
              <a:off x="3716022" y="4431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2" name="pt872"/>
            <p:cNvSpPr/>
            <p:nvPr/>
          </p:nvSpPr>
          <p:spPr>
            <a:xfrm>
              <a:off x="3983378" y="4689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3" name="pt873"/>
            <p:cNvSpPr/>
            <p:nvPr/>
          </p:nvSpPr>
          <p:spPr>
            <a:xfrm>
              <a:off x="3716022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4" name="pt874"/>
            <p:cNvSpPr/>
            <p:nvPr/>
          </p:nvSpPr>
          <p:spPr>
            <a:xfrm>
              <a:off x="3849700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5" name="pt875"/>
            <p:cNvSpPr/>
            <p:nvPr/>
          </p:nvSpPr>
          <p:spPr>
            <a:xfrm>
              <a:off x="3881154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6" name="pt876"/>
            <p:cNvSpPr/>
            <p:nvPr/>
          </p:nvSpPr>
          <p:spPr>
            <a:xfrm>
              <a:off x="3763202" y="44720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7" name="pl877"/>
            <p:cNvSpPr/>
            <p:nvPr/>
          </p:nvSpPr>
          <p:spPr>
            <a:xfrm>
              <a:off x="3738653" y="4426435"/>
              <a:ext cx="503258" cy="301675"/>
            </a:xfrm>
            <a:custGeom>
              <a:avLst/>
              <a:gdLst/>
              <a:ahLst/>
              <a:cxnLst/>
              <a:rect l="0" t="0" r="0" b="0"/>
              <a:pathLst>
                <a:path w="503258" h="30167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3590" y="16209"/>
                  </a:lnTo>
                  <a:lnTo>
                    <a:pt x="47180" y="32665"/>
                  </a:lnTo>
                  <a:lnTo>
                    <a:pt x="78634" y="54977"/>
                  </a:lnTo>
                  <a:lnTo>
                    <a:pt x="125814" y="83787"/>
                  </a:lnTo>
                  <a:lnTo>
                    <a:pt x="133678" y="88026"/>
                  </a:lnTo>
                  <a:lnTo>
                    <a:pt x="141541" y="94644"/>
                  </a:lnTo>
                  <a:lnTo>
                    <a:pt x="141541" y="94644"/>
                  </a:lnTo>
                  <a:lnTo>
                    <a:pt x="149404" y="101584"/>
                  </a:lnTo>
                  <a:lnTo>
                    <a:pt x="165131" y="114783"/>
                  </a:lnTo>
                  <a:lnTo>
                    <a:pt x="180858" y="129689"/>
                  </a:lnTo>
                  <a:lnTo>
                    <a:pt x="212312" y="159128"/>
                  </a:lnTo>
                  <a:lnTo>
                    <a:pt x="220175" y="165953"/>
                  </a:lnTo>
                  <a:lnTo>
                    <a:pt x="228039" y="172672"/>
                  </a:lnTo>
                  <a:lnTo>
                    <a:pt x="235902" y="179331"/>
                  </a:lnTo>
                  <a:lnTo>
                    <a:pt x="243765" y="186690"/>
                  </a:lnTo>
                  <a:lnTo>
                    <a:pt x="251629" y="193968"/>
                  </a:lnTo>
                  <a:lnTo>
                    <a:pt x="259492" y="198300"/>
                  </a:lnTo>
                  <a:lnTo>
                    <a:pt x="259492" y="198300"/>
                  </a:lnTo>
                  <a:lnTo>
                    <a:pt x="267356" y="202444"/>
                  </a:lnTo>
                  <a:lnTo>
                    <a:pt x="298809" y="214193"/>
                  </a:lnTo>
                  <a:lnTo>
                    <a:pt x="338126" y="216012"/>
                  </a:lnTo>
                  <a:lnTo>
                    <a:pt x="353853" y="222948"/>
                  </a:lnTo>
                  <a:lnTo>
                    <a:pt x="369580" y="232047"/>
                  </a:lnTo>
                  <a:lnTo>
                    <a:pt x="416761" y="258568"/>
                  </a:lnTo>
                  <a:lnTo>
                    <a:pt x="416761" y="258568"/>
                  </a:lnTo>
                  <a:lnTo>
                    <a:pt x="448214" y="274164"/>
                  </a:lnTo>
                  <a:lnTo>
                    <a:pt x="503258" y="301675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8" name="pl878"/>
            <p:cNvSpPr/>
            <p:nvPr/>
          </p:nvSpPr>
          <p:spPr>
            <a:xfrm>
              <a:off x="3718523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9" name="pt879"/>
            <p:cNvSpPr/>
            <p:nvPr/>
          </p:nvSpPr>
          <p:spPr>
            <a:xfrm>
              <a:off x="3975515" y="49867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0" name="pt880"/>
            <p:cNvSpPr/>
            <p:nvPr/>
          </p:nvSpPr>
          <p:spPr>
            <a:xfrm>
              <a:off x="3794656" y="50521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1" name="pt881"/>
            <p:cNvSpPr/>
            <p:nvPr/>
          </p:nvSpPr>
          <p:spPr>
            <a:xfrm>
              <a:off x="3857563" y="50773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2" name="pt882"/>
            <p:cNvSpPr/>
            <p:nvPr/>
          </p:nvSpPr>
          <p:spPr>
            <a:xfrm>
              <a:off x="3936198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3" name="pt883"/>
            <p:cNvSpPr/>
            <p:nvPr/>
          </p:nvSpPr>
          <p:spPr>
            <a:xfrm>
              <a:off x="3967651" y="5097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4" name="pt884"/>
            <p:cNvSpPr/>
            <p:nvPr/>
          </p:nvSpPr>
          <p:spPr>
            <a:xfrm>
              <a:off x="3896880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5" name="pt885"/>
            <p:cNvSpPr/>
            <p:nvPr/>
          </p:nvSpPr>
          <p:spPr>
            <a:xfrm>
              <a:off x="4054149" y="51880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6" name="pt886"/>
            <p:cNvSpPr/>
            <p:nvPr/>
          </p:nvSpPr>
          <p:spPr>
            <a:xfrm>
              <a:off x="3944061" y="52081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7" name="pt887"/>
            <p:cNvSpPr/>
            <p:nvPr/>
          </p:nvSpPr>
          <p:spPr>
            <a:xfrm>
              <a:off x="4069876" y="51125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8" name="pt888"/>
            <p:cNvSpPr/>
            <p:nvPr/>
          </p:nvSpPr>
          <p:spPr>
            <a:xfrm>
              <a:off x="4085602" y="52635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9" name="pt889"/>
            <p:cNvSpPr/>
            <p:nvPr/>
          </p:nvSpPr>
          <p:spPr>
            <a:xfrm>
              <a:off x="4132783" y="50823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0" name="pt890"/>
            <p:cNvSpPr/>
            <p:nvPr/>
          </p:nvSpPr>
          <p:spPr>
            <a:xfrm>
              <a:off x="3975515" y="52333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1" name="pt891"/>
            <p:cNvSpPr/>
            <p:nvPr/>
          </p:nvSpPr>
          <p:spPr>
            <a:xfrm>
              <a:off x="3716022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2" name="pt892"/>
            <p:cNvSpPr/>
            <p:nvPr/>
          </p:nvSpPr>
          <p:spPr>
            <a:xfrm>
              <a:off x="3739612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3" name="pt893"/>
            <p:cNvSpPr/>
            <p:nvPr/>
          </p:nvSpPr>
          <p:spPr>
            <a:xfrm>
              <a:off x="3841837" y="49968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4" name="pt894"/>
            <p:cNvSpPr/>
            <p:nvPr/>
          </p:nvSpPr>
          <p:spPr>
            <a:xfrm>
              <a:off x="3865427" y="502197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5" name="pt895"/>
            <p:cNvSpPr/>
            <p:nvPr/>
          </p:nvSpPr>
          <p:spPr>
            <a:xfrm>
              <a:off x="4164237" y="52585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6" name="pt896"/>
            <p:cNvSpPr/>
            <p:nvPr/>
          </p:nvSpPr>
          <p:spPr>
            <a:xfrm>
              <a:off x="4014832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7" name="pt897"/>
            <p:cNvSpPr/>
            <p:nvPr/>
          </p:nvSpPr>
          <p:spPr>
            <a:xfrm>
              <a:off x="3857563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8" name="pt898"/>
            <p:cNvSpPr/>
            <p:nvPr/>
          </p:nvSpPr>
          <p:spPr>
            <a:xfrm>
              <a:off x="4132783" y="51024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9" name="pt899"/>
            <p:cNvSpPr/>
            <p:nvPr/>
          </p:nvSpPr>
          <p:spPr>
            <a:xfrm>
              <a:off x="3959788" y="5162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0" name="pt900"/>
            <p:cNvSpPr/>
            <p:nvPr/>
          </p:nvSpPr>
          <p:spPr>
            <a:xfrm>
              <a:off x="3951924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1" name="pt901"/>
            <p:cNvSpPr/>
            <p:nvPr/>
          </p:nvSpPr>
          <p:spPr>
            <a:xfrm>
              <a:off x="3928334" y="49615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2" name="pt902"/>
            <p:cNvSpPr/>
            <p:nvPr/>
          </p:nvSpPr>
          <p:spPr>
            <a:xfrm>
              <a:off x="4219281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3" name="pt903"/>
            <p:cNvSpPr/>
            <p:nvPr/>
          </p:nvSpPr>
          <p:spPr>
            <a:xfrm>
              <a:off x="3716022" y="4976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4" name="pt904"/>
            <p:cNvSpPr/>
            <p:nvPr/>
          </p:nvSpPr>
          <p:spPr>
            <a:xfrm>
              <a:off x="3983378" y="5147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5" name="pt905"/>
            <p:cNvSpPr/>
            <p:nvPr/>
          </p:nvSpPr>
          <p:spPr>
            <a:xfrm>
              <a:off x="3716022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6" name="pt906"/>
            <p:cNvSpPr/>
            <p:nvPr/>
          </p:nvSpPr>
          <p:spPr>
            <a:xfrm>
              <a:off x="3849700" y="50622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7" name="pt907"/>
            <p:cNvSpPr/>
            <p:nvPr/>
          </p:nvSpPr>
          <p:spPr>
            <a:xfrm>
              <a:off x="3881154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8" name="pt908"/>
            <p:cNvSpPr/>
            <p:nvPr/>
          </p:nvSpPr>
          <p:spPr>
            <a:xfrm>
              <a:off x="3763202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9" name="pl909"/>
            <p:cNvSpPr/>
            <p:nvPr/>
          </p:nvSpPr>
          <p:spPr>
            <a:xfrm>
              <a:off x="3738653" y="5027871"/>
              <a:ext cx="503258" cy="265199"/>
            </a:xfrm>
            <a:custGeom>
              <a:avLst/>
              <a:gdLst/>
              <a:ahLst/>
              <a:cxnLst/>
              <a:rect l="0" t="0" r="0" b="0"/>
              <a:pathLst>
                <a:path w="503258" h="265199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3590" y="9758"/>
                  </a:lnTo>
                  <a:lnTo>
                    <a:pt x="47180" y="19538"/>
                  </a:lnTo>
                  <a:lnTo>
                    <a:pt x="78634" y="32799"/>
                  </a:lnTo>
                  <a:lnTo>
                    <a:pt x="125814" y="51764"/>
                  </a:lnTo>
                  <a:lnTo>
                    <a:pt x="133678" y="53948"/>
                  </a:lnTo>
                  <a:lnTo>
                    <a:pt x="141541" y="57392"/>
                  </a:lnTo>
                  <a:lnTo>
                    <a:pt x="141541" y="57392"/>
                  </a:lnTo>
                  <a:lnTo>
                    <a:pt x="149404" y="61078"/>
                  </a:lnTo>
                  <a:lnTo>
                    <a:pt x="165131" y="67505"/>
                  </a:lnTo>
                  <a:lnTo>
                    <a:pt x="180858" y="75743"/>
                  </a:lnTo>
                  <a:lnTo>
                    <a:pt x="212312" y="92226"/>
                  </a:lnTo>
                  <a:lnTo>
                    <a:pt x="220175" y="96746"/>
                  </a:lnTo>
                  <a:lnTo>
                    <a:pt x="228039" y="101236"/>
                  </a:lnTo>
                  <a:lnTo>
                    <a:pt x="235902" y="105655"/>
                  </a:lnTo>
                  <a:lnTo>
                    <a:pt x="243765" y="110208"/>
                  </a:lnTo>
                  <a:lnTo>
                    <a:pt x="251629" y="114857"/>
                  </a:lnTo>
                  <a:lnTo>
                    <a:pt x="259492" y="119264"/>
                  </a:lnTo>
                  <a:lnTo>
                    <a:pt x="259492" y="119264"/>
                  </a:lnTo>
                  <a:lnTo>
                    <a:pt x="267356" y="124182"/>
                  </a:lnTo>
                  <a:lnTo>
                    <a:pt x="298809" y="137692"/>
                  </a:lnTo>
                  <a:lnTo>
                    <a:pt x="338126" y="146943"/>
                  </a:lnTo>
                  <a:lnTo>
                    <a:pt x="353853" y="157499"/>
                  </a:lnTo>
                  <a:lnTo>
                    <a:pt x="369580" y="169777"/>
                  </a:lnTo>
                  <a:lnTo>
                    <a:pt x="416761" y="205085"/>
                  </a:lnTo>
                  <a:lnTo>
                    <a:pt x="416761" y="205085"/>
                  </a:lnTo>
                  <a:lnTo>
                    <a:pt x="448214" y="226631"/>
                  </a:lnTo>
                  <a:lnTo>
                    <a:pt x="503258" y="26519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0" name="pl910"/>
            <p:cNvSpPr/>
            <p:nvPr/>
          </p:nvSpPr>
          <p:spPr>
            <a:xfrm>
              <a:off x="3718523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1" name="pt911"/>
            <p:cNvSpPr/>
            <p:nvPr/>
          </p:nvSpPr>
          <p:spPr>
            <a:xfrm>
              <a:off x="3975515" y="5564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2" name="pt912"/>
            <p:cNvSpPr/>
            <p:nvPr/>
          </p:nvSpPr>
          <p:spPr>
            <a:xfrm>
              <a:off x="3794656" y="56962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3" name="pt913"/>
            <p:cNvSpPr/>
            <p:nvPr/>
          </p:nvSpPr>
          <p:spPr>
            <a:xfrm>
              <a:off x="3857563" y="58029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4" name="pt914"/>
            <p:cNvSpPr/>
            <p:nvPr/>
          </p:nvSpPr>
          <p:spPr>
            <a:xfrm>
              <a:off x="3936198" y="56641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5" name="pt915"/>
            <p:cNvSpPr/>
            <p:nvPr/>
          </p:nvSpPr>
          <p:spPr>
            <a:xfrm>
              <a:off x="3967651" y="58294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6" name="pt916"/>
            <p:cNvSpPr/>
            <p:nvPr/>
          </p:nvSpPr>
          <p:spPr>
            <a:xfrm>
              <a:off x="3896880" y="5743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7" name="pt917"/>
            <p:cNvSpPr/>
            <p:nvPr/>
          </p:nvSpPr>
          <p:spPr>
            <a:xfrm>
              <a:off x="4054149" y="5822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8" name="pt918"/>
            <p:cNvSpPr/>
            <p:nvPr/>
          </p:nvSpPr>
          <p:spPr>
            <a:xfrm>
              <a:off x="3944061" y="57314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9" name="pt919"/>
            <p:cNvSpPr/>
            <p:nvPr/>
          </p:nvSpPr>
          <p:spPr>
            <a:xfrm>
              <a:off x="4069876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0" name="pt920"/>
            <p:cNvSpPr/>
            <p:nvPr/>
          </p:nvSpPr>
          <p:spPr>
            <a:xfrm>
              <a:off x="4085602" y="5728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1" name="pt921"/>
            <p:cNvSpPr/>
            <p:nvPr/>
          </p:nvSpPr>
          <p:spPr>
            <a:xfrm>
              <a:off x="4132783" y="58214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2" name="pt922"/>
            <p:cNvSpPr/>
            <p:nvPr/>
          </p:nvSpPr>
          <p:spPr>
            <a:xfrm>
              <a:off x="3975515" y="57585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3" name="pt923"/>
            <p:cNvSpPr/>
            <p:nvPr/>
          </p:nvSpPr>
          <p:spPr>
            <a:xfrm>
              <a:off x="3716022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4" name="pt924"/>
            <p:cNvSpPr/>
            <p:nvPr/>
          </p:nvSpPr>
          <p:spPr>
            <a:xfrm>
              <a:off x="3739612" y="5776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5" name="pt925"/>
            <p:cNvSpPr/>
            <p:nvPr/>
          </p:nvSpPr>
          <p:spPr>
            <a:xfrm>
              <a:off x="3841837" y="5840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6" name="pt926"/>
            <p:cNvSpPr/>
            <p:nvPr/>
          </p:nvSpPr>
          <p:spPr>
            <a:xfrm>
              <a:off x="3865427" y="57696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7" name="pt927"/>
            <p:cNvSpPr/>
            <p:nvPr/>
          </p:nvSpPr>
          <p:spPr>
            <a:xfrm>
              <a:off x="4164237" y="57801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8" name="pt928"/>
            <p:cNvSpPr/>
            <p:nvPr/>
          </p:nvSpPr>
          <p:spPr>
            <a:xfrm>
              <a:off x="4014832" y="57443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9" name="pt929"/>
            <p:cNvSpPr/>
            <p:nvPr/>
          </p:nvSpPr>
          <p:spPr>
            <a:xfrm>
              <a:off x="3857563" y="57684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0" name="pt930"/>
            <p:cNvSpPr/>
            <p:nvPr/>
          </p:nvSpPr>
          <p:spPr>
            <a:xfrm>
              <a:off x="4132783" y="58140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1" name="pt931"/>
            <p:cNvSpPr/>
            <p:nvPr/>
          </p:nvSpPr>
          <p:spPr>
            <a:xfrm>
              <a:off x="3959788" y="58134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2" name="pt932"/>
            <p:cNvSpPr/>
            <p:nvPr/>
          </p:nvSpPr>
          <p:spPr>
            <a:xfrm>
              <a:off x="3951924" y="57468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3" name="pt933"/>
            <p:cNvSpPr/>
            <p:nvPr/>
          </p:nvSpPr>
          <p:spPr>
            <a:xfrm>
              <a:off x="3928334" y="58035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4" name="pt934"/>
            <p:cNvSpPr/>
            <p:nvPr/>
          </p:nvSpPr>
          <p:spPr>
            <a:xfrm>
              <a:off x="4219281" y="54656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5" name="pt935"/>
            <p:cNvSpPr/>
            <p:nvPr/>
          </p:nvSpPr>
          <p:spPr>
            <a:xfrm>
              <a:off x="3716022" y="57357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6" name="pt936"/>
            <p:cNvSpPr/>
            <p:nvPr/>
          </p:nvSpPr>
          <p:spPr>
            <a:xfrm>
              <a:off x="3983378" y="57610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7" name="pt937"/>
            <p:cNvSpPr/>
            <p:nvPr/>
          </p:nvSpPr>
          <p:spPr>
            <a:xfrm>
              <a:off x="3716022" y="58523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8" name="pt938"/>
            <p:cNvSpPr/>
            <p:nvPr/>
          </p:nvSpPr>
          <p:spPr>
            <a:xfrm>
              <a:off x="3849700" y="58769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9" name="pt939"/>
            <p:cNvSpPr/>
            <p:nvPr/>
          </p:nvSpPr>
          <p:spPr>
            <a:xfrm>
              <a:off x="3881154" y="57530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0" name="pt940"/>
            <p:cNvSpPr/>
            <p:nvPr/>
          </p:nvSpPr>
          <p:spPr>
            <a:xfrm>
              <a:off x="3763202" y="57480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1" name="pl941"/>
            <p:cNvSpPr/>
            <p:nvPr/>
          </p:nvSpPr>
          <p:spPr>
            <a:xfrm>
              <a:off x="3738653" y="5781751"/>
              <a:ext cx="503258" cy="53018"/>
            </a:xfrm>
            <a:custGeom>
              <a:avLst/>
              <a:gdLst/>
              <a:ahLst/>
              <a:cxnLst/>
              <a:rect l="0" t="0" r="0" b="0"/>
              <a:pathLst>
                <a:path w="503258" h="53018">
                  <a:moveTo>
                    <a:pt x="0" y="43746"/>
                  </a:moveTo>
                  <a:lnTo>
                    <a:pt x="0" y="43746"/>
                  </a:lnTo>
                  <a:lnTo>
                    <a:pt x="0" y="43746"/>
                  </a:lnTo>
                  <a:lnTo>
                    <a:pt x="23590" y="39819"/>
                  </a:lnTo>
                  <a:lnTo>
                    <a:pt x="47180" y="35969"/>
                  </a:lnTo>
                  <a:lnTo>
                    <a:pt x="78634" y="29912"/>
                  </a:lnTo>
                  <a:lnTo>
                    <a:pt x="125814" y="18525"/>
                  </a:lnTo>
                  <a:lnTo>
                    <a:pt x="133678" y="18984"/>
                  </a:lnTo>
                  <a:lnTo>
                    <a:pt x="141541" y="18106"/>
                  </a:lnTo>
                  <a:lnTo>
                    <a:pt x="141541" y="18106"/>
                  </a:lnTo>
                  <a:lnTo>
                    <a:pt x="149404" y="17228"/>
                  </a:lnTo>
                  <a:lnTo>
                    <a:pt x="165131" y="18239"/>
                  </a:lnTo>
                  <a:lnTo>
                    <a:pt x="180858" y="14844"/>
                  </a:lnTo>
                  <a:lnTo>
                    <a:pt x="212312" y="6972"/>
                  </a:lnTo>
                  <a:lnTo>
                    <a:pt x="220175" y="4860"/>
                  </a:lnTo>
                  <a:lnTo>
                    <a:pt x="228039" y="3274"/>
                  </a:lnTo>
                  <a:lnTo>
                    <a:pt x="235902" y="1186"/>
                  </a:lnTo>
                  <a:lnTo>
                    <a:pt x="243765" y="0"/>
                  </a:lnTo>
                  <a:lnTo>
                    <a:pt x="251629" y="1147"/>
                  </a:lnTo>
                  <a:lnTo>
                    <a:pt x="259492" y="3000"/>
                  </a:lnTo>
                  <a:lnTo>
                    <a:pt x="259492" y="3000"/>
                  </a:lnTo>
                  <a:lnTo>
                    <a:pt x="267356" y="3966"/>
                  </a:lnTo>
                  <a:lnTo>
                    <a:pt x="298809" y="9229"/>
                  </a:lnTo>
                  <a:lnTo>
                    <a:pt x="338126" y="18834"/>
                  </a:lnTo>
                  <a:lnTo>
                    <a:pt x="353853" y="22092"/>
                  </a:lnTo>
                  <a:lnTo>
                    <a:pt x="369580" y="25273"/>
                  </a:lnTo>
                  <a:lnTo>
                    <a:pt x="416761" y="34784"/>
                  </a:lnTo>
                  <a:lnTo>
                    <a:pt x="416761" y="34784"/>
                  </a:lnTo>
                  <a:lnTo>
                    <a:pt x="448214" y="41411"/>
                  </a:lnTo>
                  <a:lnTo>
                    <a:pt x="503258" y="53018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2" name="pl942"/>
            <p:cNvSpPr/>
            <p:nvPr/>
          </p:nvSpPr>
          <p:spPr>
            <a:xfrm>
              <a:off x="3718523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3" name="pl943"/>
            <p:cNvSpPr/>
            <p:nvPr/>
          </p:nvSpPr>
          <p:spPr>
            <a:xfrm>
              <a:off x="3793697" y="6499021"/>
              <a:ext cx="393170" cy="0"/>
            </a:xfrm>
            <a:custGeom>
              <a:avLst/>
              <a:gdLst/>
              <a:ahLst/>
              <a:cxnLst/>
              <a:rect l="0" t="0" r="0" b="0"/>
              <a:pathLst>
                <a:path w="393170">
                  <a:moveTo>
                    <a:pt x="0" y="0"/>
                  </a:moveTo>
                  <a:lnTo>
                    <a:pt x="39317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4" name="pl944"/>
            <p:cNvSpPr/>
            <p:nvPr/>
          </p:nvSpPr>
          <p:spPr>
            <a:xfrm>
              <a:off x="3793697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5" name="pl945"/>
            <p:cNvSpPr/>
            <p:nvPr/>
          </p:nvSpPr>
          <p:spPr>
            <a:xfrm>
              <a:off x="3872331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6" name="pl946"/>
            <p:cNvSpPr/>
            <p:nvPr/>
          </p:nvSpPr>
          <p:spPr>
            <a:xfrm>
              <a:off x="3950966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7" name="pl947"/>
            <p:cNvSpPr/>
            <p:nvPr/>
          </p:nvSpPr>
          <p:spPr>
            <a:xfrm>
              <a:off x="4029600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8" name="pl948"/>
            <p:cNvSpPr/>
            <p:nvPr/>
          </p:nvSpPr>
          <p:spPr>
            <a:xfrm>
              <a:off x="4108234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9" name="pl949"/>
            <p:cNvSpPr/>
            <p:nvPr/>
          </p:nvSpPr>
          <p:spPr>
            <a:xfrm>
              <a:off x="4186868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0" name="tx950"/>
            <p:cNvSpPr/>
            <p:nvPr/>
          </p:nvSpPr>
          <p:spPr>
            <a:xfrm>
              <a:off x="3723784" y="6642711"/>
              <a:ext cx="139825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3.9</a:t>
              </a:r>
            </a:p>
          </p:txBody>
        </p:sp>
        <p:sp>
          <p:nvSpPr>
            <p:cNvPr id="951" name="tx951"/>
            <p:cNvSpPr/>
            <p:nvPr/>
          </p:nvSpPr>
          <p:spPr>
            <a:xfrm>
              <a:off x="3959687" y="6643988"/>
              <a:ext cx="139825" cy="7229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4.2</a:t>
              </a:r>
            </a:p>
          </p:txBody>
        </p:sp>
        <p:sp>
          <p:nvSpPr>
            <p:cNvPr id="952" name="pt952"/>
            <p:cNvSpPr/>
            <p:nvPr/>
          </p:nvSpPr>
          <p:spPr>
            <a:xfrm>
              <a:off x="3975515" y="60772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3" name="pt953"/>
            <p:cNvSpPr/>
            <p:nvPr/>
          </p:nvSpPr>
          <p:spPr>
            <a:xfrm>
              <a:off x="3794656" y="625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4" name="pt954"/>
            <p:cNvSpPr/>
            <p:nvPr/>
          </p:nvSpPr>
          <p:spPr>
            <a:xfrm>
              <a:off x="3857563" y="6376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5" name="pt955"/>
            <p:cNvSpPr/>
            <p:nvPr/>
          </p:nvSpPr>
          <p:spPr>
            <a:xfrm>
              <a:off x="3936198" y="62596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6" name="pt956"/>
            <p:cNvSpPr/>
            <p:nvPr/>
          </p:nvSpPr>
          <p:spPr>
            <a:xfrm>
              <a:off x="3967651" y="63162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7" name="pt957"/>
            <p:cNvSpPr/>
            <p:nvPr/>
          </p:nvSpPr>
          <p:spPr>
            <a:xfrm>
              <a:off x="3896880" y="63586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8" name="pt958"/>
            <p:cNvSpPr/>
            <p:nvPr/>
          </p:nvSpPr>
          <p:spPr>
            <a:xfrm>
              <a:off x="4054149" y="63540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9" name="pt959"/>
            <p:cNvSpPr/>
            <p:nvPr/>
          </p:nvSpPr>
          <p:spPr>
            <a:xfrm>
              <a:off x="3944061" y="62557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0" name="pt960"/>
            <p:cNvSpPr/>
            <p:nvPr/>
          </p:nvSpPr>
          <p:spPr>
            <a:xfrm>
              <a:off x="4069876" y="64351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1" name="pt961"/>
            <p:cNvSpPr/>
            <p:nvPr/>
          </p:nvSpPr>
          <p:spPr>
            <a:xfrm>
              <a:off x="4085602" y="62816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2" name="pt962"/>
            <p:cNvSpPr/>
            <p:nvPr/>
          </p:nvSpPr>
          <p:spPr>
            <a:xfrm>
              <a:off x="4132783" y="6367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3" name="pt963"/>
            <p:cNvSpPr/>
            <p:nvPr/>
          </p:nvSpPr>
          <p:spPr>
            <a:xfrm>
              <a:off x="3975515" y="6363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4" name="pt964"/>
            <p:cNvSpPr/>
            <p:nvPr/>
          </p:nvSpPr>
          <p:spPr>
            <a:xfrm>
              <a:off x="3716022" y="6451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5" name="pt965"/>
            <p:cNvSpPr/>
            <p:nvPr/>
          </p:nvSpPr>
          <p:spPr>
            <a:xfrm>
              <a:off x="3739612" y="6381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6" name="pt966"/>
            <p:cNvSpPr/>
            <p:nvPr/>
          </p:nvSpPr>
          <p:spPr>
            <a:xfrm>
              <a:off x="3841837" y="64388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7" name="pt967"/>
            <p:cNvSpPr/>
            <p:nvPr/>
          </p:nvSpPr>
          <p:spPr>
            <a:xfrm>
              <a:off x="3865427" y="63642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8" name="pt968"/>
            <p:cNvSpPr/>
            <p:nvPr/>
          </p:nvSpPr>
          <p:spPr>
            <a:xfrm>
              <a:off x="4164237" y="62843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9" name="pt969"/>
            <p:cNvSpPr/>
            <p:nvPr/>
          </p:nvSpPr>
          <p:spPr>
            <a:xfrm>
              <a:off x="4014832" y="62792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0" name="pt970"/>
            <p:cNvSpPr/>
            <p:nvPr/>
          </p:nvSpPr>
          <p:spPr>
            <a:xfrm>
              <a:off x="3857563" y="63044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1" name="pt971"/>
            <p:cNvSpPr/>
            <p:nvPr/>
          </p:nvSpPr>
          <p:spPr>
            <a:xfrm>
              <a:off x="4132783" y="63581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2" name="pt972"/>
            <p:cNvSpPr/>
            <p:nvPr/>
          </p:nvSpPr>
          <p:spPr>
            <a:xfrm>
              <a:off x="3959788" y="63685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3" name="pt973"/>
            <p:cNvSpPr/>
            <p:nvPr/>
          </p:nvSpPr>
          <p:spPr>
            <a:xfrm>
              <a:off x="3951924" y="63136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4" name="pt974"/>
            <p:cNvSpPr/>
            <p:nvPr/>
          </p:nvSpPr>
          <p:spPr>
            <a:xfrm>
              <a:off x="3928334" y="63346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5" name="pt975"/>
            <p:cNvSpPr/>
            <p:nvPr/>
          </p:nvSpPr>
          <p:spPr>
            <a:xfrm>
              <a:off x="4219281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6" name="pt976"/>
            <p:cNvSpPr/>
            <p:nvPr/>
          </p:nvSpPr>
          <p:spPr>
            <a:xfrm>
              <a:off x="3716022" y="6314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7" name="pt977"/>
            <p:cNvSpPr/>
            <p:nvPr/>
          </p:nvSpPr>
          <p:spPr>
            <a:xfrm>
              <a:off x="3983378" y="62562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8" name="pt978"/>
            <p:cNvSpPr/>
            <p:nvPr/>
          </p:nvSpPr>
          <p:spPr>
            <a:xfrm>
              <a:off x="3716022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9" name="pt979"/>
            <p:cNvSpPr/>
            <p:nvPr/>
          </p:nvSpPr>
          <p:spPr>
            <a:xfrm>
              <a:off x="3849700" y="6371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0" name="pt980"/>
            <p:cNvSpPr/>
            <p:nvPr/>
          </p:nvSpPr>
          <p:spPr>
            <a:xfrm>
              <a:off x="3881154" y="6392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1" name="pt981"/>
            <p:cNvSpPr/>
            <p:nvPr/>
          </p:nvSpPr>
          <p:spPr>
            <a:xfrm>
              <a:off x="3763202" y="62891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2" name="pl982"/>
            <p:cNvSpPr/>
            <p:nvPr/>
          </p:nvSpPr>
          <p:spPr>
            <a:xfrm>
              <a:off x="3738653" y="6332643"/>
              <a:ext cx="503258" cy="70531"/>
            </a:xfrm>
            <a:custGeom>
              <a:avLst/>
              <a:gdLst/>
              <a:ahLst/>
              <a:cxnLst/>
              <a:rect l="0" t="0" r="0" b="0"/>
              <a:pathLst>
                <a:path w="503258" h="70531">
                  <a:moveTo>
                    <a:pt x="0" y="70531"/>
                  </a:moveTo>
                  <a:lnTo>
                    <a:pt x="0" y="70531"/>
                  </a:lnTo>
                  <a:lnTo>
                    <a:pt x="0" y="70531"/>
                  </a:lnTo>
                  <a:lnTo>
                    <a:pt x="23590" y="65571"/>
                  </a:lnTo>
                  <a:lnTo>
                    <a:pt x="47180" y="60988"/>
                  </a:lnTo>
                  <a:lnTo>
                    <a:pt x="78634" y="54139"/>
                  </a:lnTo>
                  <a:lnTo>
                    <a:pt x="125814" y="38827"/>
                  </a:lnTo>
                  <a:lnTo>
                    <a:pt x="133678" y="39584"/>
                  </a:lnTo>
                  <a:lnTo>
                    <a:pt x="141541" y="38490"/>
                  </a:lnTo>
                  <a:lnTo>
                    <a:pt x="141541" y="38490"/>
                  </a:lnTo>
                  <a:lnTo>
                    <a:pt x="149404" y="36766"/>
                  </a:lnTo>
                  <a:lnTo>
                    <a:pt x="165131" y="37070"/>
                  </a:lnTo>
                  <a:lnTo>
                    <a:pt x="180858" y="30344"/>
                  </a:lnTo>
                  <a:lnTo>
                    <a:pt x="212312" y="16406"/>
                  </a:lnTo>
                  <a:lnTo>
                    <a:pt x="220175" y="12266"/>
                  </a:lnTo>
                  <a:lnTo>
                    <a:pt x="228039" y="8875"/>
                  </a:lnTo>
                  <a:lnTo>
                    <a:pt x="235902" y="4610"/>
                  </a:lnTo>
                  <a:lnTo>
                    <a:pt x="243765" y="633"/>
                  </a:lnTo>
                  <a:lnTo>
                    <a:pt x="251629" y="0"/>
                  </a:lnTo>
                  <a:lnTo>
                    <a:pt x="259492" y="3148"/>
                  </a:lnTo>
                  <a:lnTo>
                    <a:pt x="259492" y="3148"/>
                  </a:lnTo>
                  <a:lnTo>
                    <a:pt x="267356" y="5823"/>
                  </a:lnTo>
                  <a:lnTo>
                    <a:pt x="298809" y="13525"/>
                  </a:lnTo>
                  <a:lnTo>
                    <a:pt x="338126" y="18726"/>
                  </a:lnTo>
                  <a:lnTo>
                    <a:pt x="353853" y="20404"/>
                  </a:lnTo>
                  <a:lnTo>
                    <a:pt x="369580" y="22351"/>
                  </a:lnTo>
                  <a:lnTo>
                    <a:pt x="416761" y="28707"/>
                  </a:lnTo>
                  <a:lnTo>
                    <a:pt x="416761" y="28707"/>
                  </a:lnTo>
                  <a:lnTo>
                    <a:pt x="448214" y="32732"/>
                  </a:lnTo>
                  <a:lnTo>
                    <a:pt x="503258" y="3788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3" name="pl983"/>
            <p:cNvSpPr/>
            <p:nvPr/>
          </p:nvSpPr>
          <p:spPr>
            <a:xfrm>
              <a:off x="4262042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4" name="pl984"/>
            <p:cNvSpPr/>
            <p:nvPr/>
          </p:nvSpPr>
          <p:spPr>
            <a:xfrm>
              <a:off x="4328251" y="1063828"/>
              <a:ext cx="459027" cy="0"/>
            </a:xfrm>
            <a:custGeom>
              <a:avLst/>
              <a:gdLst/>
              <a:ahLst/>
              <a:cxnLst/>
              <a:rect l="0" t="0" r="0" b="0"/>
              <a:pathLst>
                <a:path w="459027">
                  <a:moveTo>
                    <a:pt x="0" y="0"/>
                  </a:moveTo>
                  <a:lnTo>
                    <a:pt x="459027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5" name="pl985"/>
            <p:cNvSpPr/>
            <p:nvPr/>
          </p:nvSpPr>
          <p:spPr>
            <a:xfrm>
              <a:off x="4328251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6" name="pl986"/>
            <p:cNvSpPr/>
            <p:nvPr/>
          </p:nvSpPr>
          <p:spPr>
            <a:xfrm>
              <a:off x="4420056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7" name="pl987"/>
            <p:cNvSpPr/>
            <p:nvPr/>
          </p:nvSpPr>
          <p:spPr>
            <a:xfrm>
              <a:off x="4511862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8" name="pl988"/>
            <p:cNvSpPr/>
            <p:nvPr/>
          </p:nvSpPr>
          <p:spPr>
            <a:xfrm>
              <a:off x="4603667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9" name="pl989"/>
            <p:cNvSpPr/>
            <p:nvPr/>
          </p:nvSpPr>
          <p:spPr>
            <a:xfrm>
              <a:off x="4695473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0" name="pl990"/>
            <p:cNvSpPr/>
            <p:nvPr/>
          </p:nvSpPr>
          <p:spPr>
            <a:xfrm>
              <a:off x="4787278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1" name="tx991"/>
            <p:cNvSpPr/>
            <p:nvPr/>
          </p:nvSpPr>
          <p:spPr>
            <a:xfrm>
              <a:off x="4300281" y="846987"/>
              <a:ext cx="55940" cy="72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992" name="tx992"/>
            <p:cNvSpPr/>
            <p:nvPr/>
          </p:nvSpPr>
          <p:spPr>
            <a:xfrm>
              <a:off x="4483892" y="845464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6</a:t>
              </a:r>
            </a:p>
          </p:txBody>
        </p:sp>
        <p:sp>
          <p:nvSpPr>
            <p:cNvPr id="993" name="tx993"/>
            <p:cNvSpPr/>
            <p:nvPr/>
          </p:nvSpPr>
          <p:spPr>
            <a:xfrm>
              <a:off x="4667503" y="845464"/>
              <a:ext cx="5594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994" name="tx994"/>
            <p:cNvSpPr/>
            <p:nvPr/>
          </p:nvSpPr>
          <p:spPr>
            <a:xfrm>
              <a:off x="4435976" y="1303167"/>
              <a:ext cx="195652" cy="6274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6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675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-0.17</a:t>
              </a:r>
            </a:p>
          </p:txBody>
        </p:sp>
        <p:sp>
          <p:nvSpPr>
            <p:cNvPr id="995" name="tx995"/>
            <p:cNvSpPr/>
            <p:nvPr/>
          </p:nvSpPr>
          <p:spPr>
            <a:xfrm>
              <a:off x="4663698" y="1172532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996" name="pl996"/>
            <p:cNvSpPr/>
            <p:nvPr/>
          </p:nvSpPr>
          <p:spPr>
            <a:xfrm>
              <a:off x="4262042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7" name="tx997"/>
            <p:cNvSpPr/>
            <p:nvPr/>
          </p:nvSpPr>
          <p:spPr>
            <a:xfrm>
              <a:off x="4446915" y="1845385"/>
              <a:ext cx="173773" cy="6526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0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0.11</a:t>
              </a:r>
            </a:p>
          </p:txBody>
        </p:sp>
        <p:sp>
          <p:nvSpPr>
            <p:cNvPr id="998" name="tx998"/>
            <p:cNvSpPr/>
            <p:nvPr/>
          </p:nvSpPr>
          <p:spPr>
            <a:xfrm>
              <a:off x="4657382" y="1716051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999" name="pl999"/>
            <p:cNvSpPr/>
            <p:nvPr/>
          </p:nvSpPr>
          <p:spPr>
            <a:xfrm>
              <a:off x="4262042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0" name="tx1000"/>
            <p:cNvSpPr/>
            <p:nvPr/>
          </p:nvSpPr>
          <p:spPr>
            <a:xfrm>
              <a:off x="4420393" y="2378526"/>
              <a:ext cx="226817" cy="8524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91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91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0.23</a:t>
              </a:r>
            </a:p>
          </p:txBody>
        </p:sp>
        <p:sp>
          <p:nvSpPr>
            <p:cNvPr id="1001" name="tx1001"/>
            <p:cNvSpPr/>
            <p:nvPr/>
          </p:nvSpPr>
          <p:spPr>
            <a:xfrm>
              <a:off x="4657382" y="2259570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002" name="pl1002"/>
            <p:cNvSpPr/>
            <p:nvPr/>
          </p:nvSpPr>
          <p:spPr>
            <a:xfrm>
              <a:off x="4262042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3" name="tx1003"/>
            <p:cNvSpPr/>
            <p:nvPr/>
          </p:nvSpPr>
          <p:spPr>
            <a:xfrm>
              <a:off x="4508656" y="3644410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1004" name="tx1004"/>
            <p:cNvSpPr/>
            <p:nvPr/>
          </p:nvSpPr>
          <p:spPr>
            <a:xfrm rot="-5400000">
              <a:off x="3661518" y="2919562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1005" name="rc1005"/>
            <p:cNvSpPr/>
            <p:nvPr/>
          </p:nvSpPr>
          <p:spPr>
            <a:xfrm>
              <a:off x="4282173" y="3034772"/>
              <a:ext cx="83876" cy="18300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6" name="rc1006"/>
            <p:cNvSpPr/>
            <p:nvPr/>
          </p:nvSpPr>
          <p:spPr>
            <a:xfrm>
              <a:off x="4366049" y="2714516"/>
              <a:ext cx="83876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7" name="rc1007"/>
            <p:cNvSpPr/>
            <p:nvPr/>
          </p:nvSpPr>
          <p:spPr>
            <a:xfrm>
              <a:off x="4449926" y="2943270"/>
              <a:ext cx="83876" cy="274504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8" name="rc1008"/>
            <p:cNvSpPr/>
            <p:nvPr/>
          </p:nvSpPr>
          <p:spPr>
            <a:xfrm>
              <a:off x="4533802" y="3080522"/>
              <a:ext cx="83876" cy="137252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9" name="rc1009"/>
            <p:cNvSpPr/>
            <p:nvPr/>
          </p:nvSpPr>
          <p:spPr>
            <a:xfrm>
              <a:off x="4617678" y="3034772"/>
              <a:ext cx="83876" cy="18300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0" name="rc1010"/>
            <p:cNvSpPr/>
            <p:nvPr/>
          </p:nvSpPr>
          <p:spPr>
            <a:xfrm>
              <a:off x="4701555" y="3126273"/>
              <a:ext cx="83876" cy="9150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1" name="pl1011"/>
            <p:cNvSpPr/>
            <p:nvPr/>
          </p:nvSpPr>
          <p:spPr>
            <a:xfrm>
              <a:off x="4262042" y="2815183"/>
              <a:ext cx="543519" cy="351607"/>
            </a:xfrm>
            <a:custGeom>
              <a:avLst/>
              <a:gdLst/>
              <a:ahLst/>
              <a:cxnLst/>
              <a:rect l="0" t="0" r="0" b="0"/>
              <a:pathLst>
                <a:path w="543519" h="351607">
                  <a:moveTo>
                    <a:pt x="0" y="348763"/>
                  </a:moveTo>
                  <a:lnTo>
                    <a:pt x="1207" y="346898"/>
                  </a:lnTo>
                  <a:lnTo>
                    <a:pt x="2756" y="344433"/>
                  </a:lnTo>
                  <a:lnTo>
                    <a:pt x="4306" y="341871"/>
                  </a:lnTo>
                  <a:lnTo>
                    <a:pt x="5856" y="339257"/>
                  </a:lnTo>
                  <a:lnTo>
                    <a:pt x="7406" y="336558"/>
                  </a:lnTo>
                  <a:lnTo>
                    <a:pt x="8956" y="333774"/>
                  </a:lnTo>
                  <a:lnTo>
                    <a:pt x="10506" y="330938"/>
                  </a:lnTo>
                  <a:lnTo>
                    <a:pt x="12056" y="328001"/>
                  </a:lnTo>
                  <a:lnTo>
                    <a:pt x="13605" y="324994"/>
                  </a:lnTo>
                  <a:lnTo>
                    <a:pt x="15155" y="321934"/>
                  </a:lnTo>
                  <a:lnTo>
                    <a:pt x="16705" y="318760"/>
                  </a:lnTo>
                  <a:lnTo>
                    <a:pt x="18255" y="315530"/>
                  </a:lnTo>
                  <a:lnTo>
                    <a:pt x="19805" y="312239"/>
                  </a:lnTo>
                  <a:lnTo>
                    <a:pt x="21355" y="308840"/>
                  </a:lnTo>
                  <a:lnTo>
                    <a:pt x="22905" y="305391"/>
                  </a:lnTo>
                  <a:lnTo>
                    <a:pt x="24454" y="301868"/>
                  </a:lnTo>
                  <a:lnTo>
                    <a:pt x="26004" y="298255"/>
                  </a:lnTo>
                  <a:lnTo>
                    <a:pt x="27554" y="294594"/>
                  </a:lnTo>
                  <a:lnTo>
                    <a:pt x="29104" y="290847"/>
                  </a:lnTo>
                  <a:lnTo>
                    <a:pt x="30654" y="287029"/>
                  </a:lnTo>
                  <a:lnTo>
                    <a:pt x="32204" y="283163"/>
                  </a:lnTo>
                  <a:lnTo>
                    <a:pt x="33754" y="279205"/>
                  </a:lnTo>
                  <a:lnTo>
                    <a:pt x="35303" y="275191"/>
                  </a:lnTo>
                  <a:lnTo>
                    <a:pt x="36853" y="271133"/>
                  </a:lnTo>
                  <a:lnTo>
                    <a:pt x="38403" y="266979"/>
                  </a:lnTo>
                  <a:lnTo>
                    <a:pt x="39953" y="262785"/>
                  </a:lnTo>
                  <a:lnTo>
                    <a:pt x="41503" y="258540"/>
                  </a:lnTo>
                  <a:lnTo>
                    <a:pt x="43053" y="254218"/>
                  </a:lnTo>
                  <a:lnTo>
                    <a:pt x="44603" y="249860"/>
                  </a:lnTo>
                  <a:lnTo>
                    <a:pt x="46152" y="245447"/>
                  </a:lnTo>
                  <a:lnTo>
                    <a:pt x="47702" y="240977"/>
                  </a:lnTo>
                  <a:lnTo>
                    <a:pt x="49252" y="236475"/>
                  </a:lnTo>
                  <a:lnTo>
                    <a:pt x="50802" y="231918"/>
                  </a:lnTo>
                  <a:lnTo>
                    <a:pt x="52352" y="227321"/>
                  </a:lnTo>
                  <a:lnTo>
                    <a:pt x="53902" y="222697"/>
                  </a:lnTo>
                  <a:lnTo>
                    <a:pt x="55452" y="218023"/>
                  </a:lnTo>
                  <a:lnTo>
                    <a:pt x="57001" y="213324"/>
                  </a:lnTo>
                  <a:lnTo>
                    <a:pt x="58551" y="208602"/>
                  </a:lnTo>
                  <a:lnTo>
                    <a:pt x="60101" y="203841"/>
                  </a:lnTo>
                  <a:lnTo>
                    <a:pt x="61651" y="199066"/>
                  </a:lnTo>
                  <a:lnTo>
                    <a:pt x="63201" y="194271"/>
                  </a:lnTo>
                  <a:lnTo>
                    <a:pt x="64751" y="189457"/>
                  </a:lnTo>
                  <a:lnTo>
                    <a:pt x="66301" y="184634"/>
                  </a:lnTo>
                  <a:lnTo>
                    <a:pt x="67850" y="179800"/>
                  </a:lnTo>
                  <a:lnTo>
                    <a:pt x="69400" y="174960"/>
                  </a:lnTo>
                  <a:lnTo>
                    <a:pt x="70950" y="170120"/>
                  </a:lnTo>
                  <a:lnTo>
                    <a:pt x="72500" y="165281"/>
                  </a:lnTo>
                  <a:lnTo>
                    <a:pt x="74050" y="160448"/>
                  </a:lnTo>
                  <a:lnTo>
                    <a:pt x="75600" y="155621"/>
                  </a:lnTo>
                  <a:lnTo>
                    <a:pt x="77150" y="150813"/>
                  </a:lnTo>
                  <a:lnTo>
                    <a:pt x="78699" y="146020"/>
                  </a:lnTo>
                  <a:lnTo>
                    <a:pt x="80249" y="141241"/>
                  </a:lnTo>
                  <a:lnTo>
                    <a:pt x="81799" y="136498"/>
                  </a:lnTo>
                  <a:lnTo>
                    <a:pt x="83349" y="131776"/>
                  </a:lnTo>
                  <a:lnTo>
                    <a:pt x="84899" y="127084"/>
                  </a:lnTo>
                  <a:lnTo>
                    <a:pt x="86449" y="122438"/>
                  </a:lnTo>
                  <a:lnTo>
                    <a:pt x="87999" y="117820"/>
                  </a:lnTo>
                  <a:lnTo>
                    <a:pt x="89548" y="113251"/>
                  </a:lnTo>
                  <a:lnTo>
                    <a:pt x="91098" y="108735"/>
                  </a:lnTo>
                  <a:lnTo>
                    <a:pt x="92648" y="104253"/>
                  </a:lnTo>
                  <a:lnTo>
                    <a:pt x="94198" y="99844"/>
                  </a:lnTo>
                  <a:lnTo>
                    <a:pt x="95748" y="95489"/>
                  </a:lnTo>
                  <a:lnTo>
                    <a:pt x="97298" y="91176"/>
                  </a:lnTo>
                  <a:lnTo>
                    <a:pt x="98848" y="86962"/>
                  </a:lnTo>
                  <a:lnTo>
                    <a:pt x="100397" y="82799"/>
                  </a:lnTo>
                  <a:lnTo>
                    <a:pt x="101947" y="78696"/>
                  </a:lnTo>
                  <a:lnTo>
                    <a:pt x="103497" y="74700"/>
                  </a:lnTo>
                  <a:lnTo>
                    <a:pt x="105047" y="70758"/>
                  </a:lnTo>
                  <a:lnTo>
                    <a:pt x="106597" y="66900"/>
                  </a:lnTo>
                  <a:lnTo>
                    <a:pt x="108147" y="63147"/>
                  </a:lnTo>
                  <a:lnTo>
                    <a:pt x="109696" y="59454"/>
                  </a:lnTo>
                  <a:lnTo>
                    <a:pt x="111246" y="55871"/>
                  </a:lnTo>
                  <a:lnTo>
                    <a:pt x="112796" y="52385"/>
                  </a:lnTo>
                  <a:lnTo>
                    <a:pt x="114346" y="48966"/>
                  </a:lnTo>
                  <a:lnTo>
                    <a:pt x="115896" y="45685"/>
                  </a:lnTo>
                  <a:lnTo>
                    <a:pt x="117446" y="42491"/>
                  </a:lnTo>
                  <a:lnTo>
                    <a:pt x="118996" y="39370"/>
                  </a:lnTo>
                  <a:lnTo>
                    <a:pt x="120545" y="36412"/>
                  </a:lnTo>
                  <a:lnTo>
                    <a:pt x="122095" y="33530"/>
                  </a:lnTo>
                  <a:lnTo>
                    <a:pt x="123645" y="30745"/>
                  </a:lnTo>
                  <a:lnTo>
                    <a:pt x="125195" y="28112"/>
                  </a:lnTo>
                  <a:lnTo>
                    <a:pt x="126745" y="25558"/>
                  </a:lnTo>
                  <a:lnTo>
                    <a:pt x="128295" y="23127"/>
                  </a:lnTo>
                  <a:lnTo>
                    <a:pt x="129845" y="20833"/>
                  </a:lnTo>
                  <a:lnTo>
                    <a:pt x="131394" y="18621"/>
                  </a:lnTo>
                  <a:lnTo>
                    <a:pt x="132944" y="16558"/>
                  </a:lnTo>
                  <a:lnTo>
                    <a:pt x="134494" y="14614"/>
                  </a:lnTo>
                  <a:lnTo>
                    <a:pt x="136044" y="12753"/>
                  </a:lnTo>
                  <a:lnTo>
                    <a:pt x="137594" y="11069"/>
                  </a:lnTo>
                  <a:lnTo>
                    <a:pt x="139144" y="9483"/>
                  </a:lnTo>
                  <a:lnTo>
                    <a:pt x="140694" y="7989"/>
                  </a:lnTo>
                  <a:lnTo>
                    <a:pt x="142243" y="6680"/>
                  </a:lnTo>
                  <a:lnTo>
                    <a:pt x="143793" y="5455"/>
                  </a:lnTo>
                  <a:lnTo>
                    <a:pt x="145343" y="4347"/>
                  </a:lnTo>
                  <a:lnTo>
                    <a:pt x="146893" y="3399"/>
                  </a:lnTo>
                  <a:lnTo>
                    <a:pt x="148443" y="2536"/>
                  </a:lnTo>
                  <a:lnTo>
                    <a:pt x="149993" y="1813"/>
                  </a:lnTo>
                  <a:lnTo>
                    <a:pt x="151543" y="1226"/>
                  </a:lnTo>
                  <a:lnTo>
                    <a:pt x="153092" y="723"/>
                  </a:lnTo>
                  <a:lnTo>
                    <a:pt x="154642" y="380"/>
                  </a:lnTo>
                  <a:lnTo>
                    <a:pt x="156192" y="148"/>
                  </a:lnTo>
                  <a:lnTo>
                    <a:pt x="157742" y="0"/>
                  </a:lnTo>
                  <a:lnTo>
                    <a:pt x="159292" y="29"/>
                  </a:lnTo>
                  <a:lnTo>
                    <a:pt x="160842" y="145"/>
                  </a:lnTo>
                  <a:lnTo>
                    <a:pt x="162392" y="357"/>
                  </a:lnTo>
                  <a:lnTo>
                    <a:pt x="163941" y="733"/>
                  </a:lnTo>
                  <a:lnTo>
                    <a:pt x="165491" y="1187"/>
                  </a:lnTo>
                  <a:lnTo>
                    <a:pt x="167041" y="1754"/>
                  </a:lnTo>
                  <a:lnTo>
                    <a:pt x="168591" y="2458"/>
                  </a:lnTo>
                  <a:lnTo>
                    <a:pt x="170141" y="3237"/>
                  </a:lnTo>
                  <a:lnTo>
                    <a:pt x="171691" y="4143"/>
                  </a:lnTo>
                  <a:lnTo>
                    <a:pt x="173241" y="5161"/>
                  </a:lnTo>
                  <a:lnTo>
                    <a:pt x="174790" y="6250"/>
                  </a:lnTo>
                  <a:lnTo>
                    <a:pt x="176340" y="7478"/>
                  </a:lnTo>
                  <a:lnTo>
                    <a:pt x="177890" y="8793"/>
                  </a:lnTo>
                  <a:lnTo>
                    <a:pt x="179440" y="10175"/>
                  </a:lnTo>
                  <a:lnTo>
                    <a:pt x="180990" y="11706"/>
                  </a:lnTo>
                  <a:lnTo>
                    <a:pt x="182540" y="13300"/>
                  </a:lnTo>
                  <a:lnTo>
                    <a:pt x="184090" y="14974"/>
                  </a:lnTo>
                  <a:lnTo>
                    <a:pt x="185639" y="16769"/>
                  </a:lnTo>
                  <a:lnTo>
                    <a:pt x="187189" y="18624"/>
                  </a:lnTo>
                  <a:lnTo>
                    <a:pt x="188739" y="20567"/>
                  </a:lnTo>
                  <a:lnTo>
                    <a:pt x="190289" y="22608"/>
                  </a:lnTo>
                  <a:lnTo>
                    <a:pt x="191839" y="24702"/>
                  </a:lnTo>
                  <a:lnTo>
                    <a:pt x="193389" y="26892"/>
                  </a:lnTo>
                  <a:lnTo>
                    <a:pt x="194939" y="29156"/>
                  </a:lnTo>
                  <a:lnTo>
                    <a:pt x="196488" y="31469"/>
                  </a:lnTo>
                  <a:lnTo>
                    <a:pt x="198038" y="33881"/>
                  </a:lnTo>
                  <a:lnTo>
                    <a:pt x="199588" y="36346"/>
                  </a:lnTo>
                  <a:lnTo>
                    <a:pt x="201138" y="38859"/>
                  </a:lnTo>
                  <a:lnTo>
                    <a:pt x="202688" y="41464"/>
                  </a:lnTo>
                  <a:lnTo>
                    <a:pt x="204238" y="44109"/>
                  </a:lnTo>
                  <a:lnTo>
                    <a:pt x="205788" y="46805"/>
                  </a:lnTo>
                  <a:lnTo>
                    <a:pt x="207337" y="49572"/>
                  </a:lnTo>
                  <a:lnTo>
                    <a:pt x="208887" y="52373"/>
                  </a:lnTo>
                  <a:lnTo>
                    <a:pt x="210437" y="55227"/>
                  </a:lnTo>
                  <a:lnTo>
                    <a:pt x="211987" y="58132"/>
                  </a:lnTo>
                  <a:lnTo>
                    <a:pt x="213537" y="61065"/>
                  </a:lnTo>
                  <a:lnTo>
                    <a:pt x="215087" y="64050"/>
                  </a:lnTo>
                  <a:lnTo>
                    <a:pt x="216637" y="67069"/>
                  </a:lnTo>
                  <a:lnTo>
                    <a:pt x="218186" y="70113"/>
                  </a:lnTo>
                  <a:lnTo>
                    <a:pt x="219736" y="73202"/>
                  </a:lnTo>
                  <a:lnTo>
                    <a:pt x="221286" y="76312"/>
                  </a:lnTo>
                  <a:lnTo>
                    <a:pt x="222836" y="79443"/>
                  </a:lnTo>
                  <a:lnTo>
                    <a:pt x="224386" y="82607"/>
                  </a:lnTo>
                  <a:lnTo>
                    <a:pt x="225936" y="85784"/>
                  </a:lnTo>
                  <a:lnTo>
                    <a:pt x="227486" y="88978"/>
                  </a:lnTo>
                  <a:lnTo>
                    <a:pt x="229035" y="92191"/>
                  </a:lnTo>
                  <a:lnTo>
                    <a:pt x="230585" y="95411"/>
                  </a:lnTo>
                  <a:lnTo>
                    <a:pt x="232135" y="98643"/>
                  </a:lnTo>
                  <a:lnTo>
                    <a:pt x="233685" y="101880"/>
                  </a:lnTo>
                  <a:lnTo>
                    <a:pt x="235235" y="105120"/>
                  </a:lnTo>
                  <a:lnTo>
                    <a:pt x="236785" y="108362"/>
                  </a:lnTo>
                  <a:lnTo>
                    <a:pt x="238335" y="111601"/>
                  </a:lnTo>
                  <a:lnTo>
                    <a:pt x="239884" y="114838"/>
                  </a:lnTo>
                  <a:lnTo>
                    <a:pt x="241434" y="118065"/>
                  </a:lnTo>
                  <a:lnTo>
                    <a:pt x="242984" y="121283"/>
                  </a:lnTo>
                  <a:lnTo>
                    <a:pt x="244534" y="124492"/>
                  </a:lnTo>
                  <a:lnTo>
                    <a:pt x="246084" y="127679"/>
                  </a:lnTo>
                  <a:lnTo>
                    <a:pt x="247634" y="130855"/>
                  </a:lnTo>
                  <a:lnTo>
                    <a:pt x="249184" y="134010"/>
                  </a:lnTo>
                  <a:lnTo>
                    <a:pt x="250733" y="137138"/>
                  </a:lnTo>
                  <a:lnTo>
                    <a:pt x="252283" y="140249"/>
                  </a:lnTo>
                  <a:lnTo>
                    <a:pt x="253833" y="143328"/>
                  </a:lnTo>
                  <a:lnTo>
                    <a:pt x="255383" y="146376"/>
                  </a:lnTo>
                  <a:lnTo>
                    <a:pt x="256933" y="149403"/>
                  </a:lnTo>
                  <a:lnTo>
                    <a:pt x="258483" y="152383"/>
                  </a:lnTo>
                  <a:lnTo>
                    <a:pt x="260033" y="155332"/>
                  </a:lnTo>
                  <a:lnTo>
                    <a:pt x="261582" y="158255"/>
                  </a:lnTo>
                  <a:lnTo>
                    <a:pt x="263132" y="161117"/>
                  </a:lnTo>
                  <a:lnTo>
                    <a:pt x="264682" y="163949"/>
                  </a:lnTo>
                  <a:lnTo>
                    <a:pt x="266232" y="166744"/>
                  </a:lnTo>
                  <a:lnTo>
                    <a:pt x="267782" y="169477"/>
                  </a:lnTo>
                  <a:lnTo>
                    <a:pt x="269332" y="172177"/>
                  </a:lnTo>
                  <a:lnTo>
                    <a:pt x="270882" y="174826"/>
                  </a:lnTo>
                  <a:lnTo>
                    <a:pt x="272431" y="177416"/>
                  </a:lnTo>
                  <a:lnTo>
                    <a:pt x="273981" y="179970"/>
                  </a:lnTo>
                  <a:lnTo>
                    <a:pt x="275531" y="182459"/>
                  </a:lnTo>
                  <a:lnTo>
                    <a:pt x="277081" y="184894"/>
                  </a:lnTo>
                  <a:lnTo>
                    <a:pt x="278631" y="187292"/>
                  </a:lnTo>
                  <a:lnTo>
                    <a:pt x="280181" y="189609"/>
                  </a:lnTo>
                  <a:lnTo>
                    <a:pt x="281731" y="191880"/>
                  </a:lnTo>
                  <a:lnTo>
                    <a:pt x="283280" y="194108"/>
                  </a:lnTo>
                  <a:lnTo>
                    <a:pt x="284830" y="196249"/>
                  </a:lnTo>
                  <a:lnTo>
                    <a:pt x="286380" y="198350"/>
                  </a:lnTo>
                  <a:lnTo>
                    <a:pt x="287930" y="200395"/>
                  </a:lnTo>
                  <a:lnTo>
                    <a:pt x="289480" y="202362"/>
                  </a:lnTo>
                  <a:lnTo>
                    <a:pt x="291030" y="204288"/>
                  </a:lnTo>
                  <a:lnTo>
                    <a:pt x="292580" y="206146"/>
                  </a:lnTo>
                  <a:lnTo>
                    <a:pt x="294129" y="207938"/>
                  </a:lnTo>
                  <a:lnTo>
                    <a:pt x="295679" y="209689"/>
                  </a:lnTo>
                  <a:lnTo>
                    <a:pt x="297229" y="211362"/>
                  </a:lnTo>
                  <a:lnTo>
                    <a:pt x="298779" y="212980"/>
                  </a:lnTo>
                  <a:lnTo>
                    <a:pt x="300329" y="214557"/>
                  </a:lnTo>
                  <a:lnTo>
                    <a:pt x="301879" y="216048"/>
                  </a:lnTo>
                  <a:lnTo>
                    <a:pt x="303429" y="217497"/>
                  </a:lnTo>
                  <a:lnTo>
                    <a:pt x="304978" y="218900"/>
                  </a:lnTo>
                  <a:lnTo>
                    <a:pt x="306528" y="220224"/>
                  </a:lnTo>
                  <a:lnTo>
                    <a:pt x="308078" y="221511"/>
                  </a:lnTo>
                  <a:lnTo>
                    <a:pt x="309628" y="222745"/>
                  </a:lnTo>
                  <a:lnTo>
                    <a:pt x="311178" y="223915"/>
                  </a:lnTo>
                  <a:lnTo>
                    <a:pt x="312728" y="225050"/>
                  </a:lnTo>
                  <a:lnTo>
                    <a:pt x="314278" y="226128"/>
                  </a:lnTo>
                  <a:lnTo>
                    <a:pt x="315827" y="227156"/>
                  </a:lnTo>
                  <a:lnTo>
                    <a:pt x="317377" y="228153"/>
                  </a:lnTo>
                  <a:lnTo>
                    <a:pt x="318927" y="229091"/>
                  </a:lnTo>
                  <a:lnTo>
                    <a:pt x="320477" y="229992"/>
                  </a:lnTo>
                  <a:lnTo>
                    <a:pt x="322027" y="230866"/>
                  </a:lnTo>
                  <a:lnTo>
                    <a:pt x="323577" y="231681"/>
                  </a:lnTo>
                  <a:lnTo>
                    <a:pt x="325127" y="232473"/>
                  </a:lnTo>
                  <a:lnTo>
                    <a:pt x="326676" y="233235"/>
                  </a:lnTo>
                  <a:lnTo>
                    <a:pt x="328226" y="233954"/>
                  </a:lnTo>
                  <a:lnTo>
                    <a:pt x="329776" y="234654"/>
                  </a:lnTo>
                  <a:lnTo>
                    <a:pt x="331326" y="235326"/>
                  </a:lnTo>
                  <a:lnTo>
                    <a:pt x="332876" y="235969"/>
                  </a:lnTo>
                  <a:lnTo>
                    <a:pt x="334426" y="236597"/>
                  </a:lnTo>
                  <a:lnTo>
                    <a:pt x="335976" y="237200"/>
                  </a:lnTo>
                  <a:lnTo>
                    <a:pt x="337525" y="237787"/>
                  </a:lnTo>
                  <a:lnTo>
                    <a:pt x="339075" y="238363"/>
                  </a:lnTo>
                  <a:lnTo>
                    <a:pt x="340625" y="238921"/>
                  </a:lnTo>
                  <a:lnTo>
                    <a:pt x="342175" y="239471"/>
                  </a:lnTo>
                  <a:lnTo>
                    <a:pt x="343725" y="240015"/>
                  </a:lnTo>
                  <a:lnTo>
                    <a:pt x="345275" y="240551"/>
                  </a:lnTo>
                  <a:lnTo>
                    <a:pt x="346825" y="241085"/>
                  </a:lnTo>
                  <a:lnTo>
                    <a:pt x="348374" y="241618"/>
                  </a:lnTo>
                  <a:lnTo>
                    <a:pt x="349924" y="242152"/>
                  </a:lnTo>
                  <a:lnTo>
                    <a:pt x="351474" y="242689"/>
                  </a:lnTo>
                  <a:lnTo>
                    <a:pt x="353024" y="243231"/>
                  </a:lnTo>
                  <a:lnTo>
                    <a:pt x="354574" y="243782"/>
                  </a:lnTo>
                  <a:lnTo>
                    <a:pt x="356124" y="244339"/>
                  </a:lnTo>
                  <a:lnTo>
                    <a:pt x="357674" y="244910"/>
                  </a:lnTo>
                  <a:lnTo>
                    <a:pt x="359223" y="245493"/>
                  </a:lnTo>
                  <a:lnTo>
                    <a:pt x="360773" y="246086"/>
                  </a:lnTo>
                  <a:lnTo>
                    <a:pt x="362323" y="246702"/>
                  </a:lnTo>
                  <a:lnTo>
                    <a:pt x="363873" y="247331"/>
                  </a:lnTo>
                  <a:lnTo>
                    <a:pt x="365423" y="247975"/>
                  </a:lnTo>
                  <a:lnTo>
                    <a:pt x="366973" y="248647"/>
                  </a:lnTo>
                  <a:lnTo>
                    <a:pt x="368523" y="249334"/>
                  </a:lnTo>
                  <a:lnTo>
                    <a:pt x="370072" y="250042"/>
                  </a:lnTo>
                  <a:lnTo>
                    <a:pt x="371622" y="250778"/>
                  </a:lnTo>
                  <a:lnTo>
                    <a:pt x="373172" y="251530"/>
                  </a:lnTo>
                  <a:lnTo>
                    <a:pt x="374722" y="252309"/>
                  </a:lnTo>
                  <a:lnTo>
                    <a:pt x="376272" y="253115"/>
                  </a:lnTo>
                  <a:lnTo>
                    <a:pt x="377822" y="253938"/>
                  </a:lnTo>
                  <a:lnTo>
                    <a:pt x="379372" y="254794"/>
                  </a:lnTo>
                  <a:lnTo>
                    <a:pt x="380921" y="255672"/>
                  </a:lnTo>
                  <a:lnTo>
                    <a:pt x="382471" y="256567"/>
                  </a:lnTo>
                  <a:lnTo>
                    <a:pt x="384021" y="257499"/>
                  </a:lnTo>
                  <a:lnTo>
                    <a:pt x="385571" y="258449"/>
                  </a:lnTo>
                  <a:lnTo>
                    <a:pt x="387121" y="259419"/>
                  </a:lnTo>
                  <a:lnTo>
                    <a:pt x="388671" y="260422"/>
                  </a:lnTo>
                  <a:lnTo>
                    <a:pt x="390221" y="261440"/>
                  </a:lnTo>
                  <a:lnTo>
                    <a:pt x="391770" y="262481"/>
                  </a:lnTo>
                  <a:lnTo>
                    <a:pt x="393320" y="263548"/>
                  </a:lnTo>
                  <a:lnTo>
                    <a:pt x="394870" y="264628"/>
                  </a:lnTo>
                  <a:lnTo>
                    <a:pt x="396420" y="265732"/>
                  </a:lnTo>
                  <a:lnTo>
                    <a:pt x="397970" y="266855"/>
                  </a:lnTo>
                  <a:lnTo>
                    <a:pt x="399520" y="267989"/>
                  </a:lnTo>
                  <a:lnTo>
                    <a:pt x="401070" y="269145"/>
                  </a:lnTo>
                  <a:lnTo>
                    <a:pt x="402619" y="270313"/>
                  </a:lnTo>
                  <a:lnTo>
                    <a:pt x="404169" y="271490"/>
                  </a:lnTo>
                  <a:lnTo>
                    <a:pt x="405719" y="272686"/>
                  </a:lnTo>
                  <a:lnTo>
                    <a:pt x="407269" y="273888"/>
                  </a:lnTo>
                  <a:lnTo>
                    <a:pt x="408819" y="275098"/>
                  </a:lnTo>
                  <a:lnTo>
                    <a:pt x="410369" y="276317"/>
                  </a:lnTo>
                  <a:lnTo>
                    <a:pt x="411919" y="277540"/>
                  </a:lnTo>
                  <a:lnTo>
                    <a:pt x="413468" y="278768"/>
                  </a:lnTo>
                  <a:lnTo>
                    <a:pt x="415018" y="279999"/>
                  </a:lnTo>
                  <a:lnTo>
                    <a:pt x="416568" y="281230"/>
                  </a:lnTo>
                  <a:lnTo>
                    <a:pt x="418118" y="282460"/>
                  </a:lnTo>
                  <a:lnTo>
                    <a:pt x="419668" y="283688"/>
                  </a:lnTo>
                  <a:lnTo>
                    <a:pt x="421218" y="284913"/>
                  </a:lnTo>
                  <a:lnTo>
                    <a:pt x="422768" y="286131"/>
                  </a:lnTo>
                  <a:lnTo>
                    <a:pt x="424317" y="287343"/>
                  </a:lnTo>
                  <a:lnTo>
                    <a:pt x="425867" y="288550"/>
                  </a:lnTo>
                  <a:lnTo>
                    <a:pt x="427417" y="289742"/>
                  </a:lnTo>
                  <a:lnTo>
                    <a:pt x="428967" y="290927"/>
                  </a:lnTo>
                  <a:lnTo>
                    <a:pt x="430517" y="292101"/>
                  </a:lnTo>
                  <a:lnTo>
                    <a:pt x="432067" y="293257"/>
                  </a:lnTo>
                  <a:lnTo>
                    <a:pt x="433617" y="294403"/>
                  </a:lnTo>
                  <a:lnTo>
                    <a:pt x="435166" y="295533"/>
                  </a:lnTo>
                  <a:lnTo>
                    <a:pt x="436716" y="296644"/>
                  </a:lnTo>
                  <a:lnTo>
                    <a:pt x="438266" y="297743"/>
                  </a:lnTo>
                  <a:lnTo>
                    <a:pt x="439816" y="298819"/>
                  </a:lnTo>
                  <a:lnTo>
                    <a:pt x="441366" y="299877"/>
                  </a:lnTo>
                  <a:lnTo>
                    <a:pt x="442916" y="300922"/>
                  </a:lnTo>
                  <a:lnTo>
                    <a:pt x="444466" y="301938"/>
                  </a:lnTo>
                  <a:lnTo>
                    <a:pt x="446015" y="302938"/>
                  </a:lnTo>
                  <a:lnTo>
                    <a:pt x="447565" y="303922"/>
                  </a:lnTo>
                  <a:lnTo>
                    <a:pt x="449115" y="304877"/>
                  </a:lnTo>
                  <a:lnTo>
                    <a:pt x="450665" y="305816"/>
                  </a:lnTo>
                  <a:lnTo>
                    <a:pt x="452215" y="306736"/>
                  </a:lnTo>
                  <a:lnTo>
                    <a:pt x="453765" y="307629"/>
                  </a:lnTo>
                  <a:lnTo>
                    <a:pt x="455315" y="308508"/>
                  </a:lnTo>
                  <a:lnTo>
                    <a:pt x="456864" y="309362"/>
                  </a:lnTo>
                  <a:lnTo>
                    <a:pt x="458414" y="310196"/>
                  </a:lnTo>
                  <a:lnTo>
                    <a:pt x="459964" y="311016"/>
                  </a:lnTo>
                  <a:lnTo>
                    <a:pt x="461514" y="311810"/>
                  </a:lnTo>
                  <a:lnTo>
                    <a:pt x="463064" y="312588"/>
                  </a:lnTo>
                  <a:lnTo>
                    <a:pt x="464614" y="313353"/>
                  </a:lnTo>
                  <a:lnTo>
                    <a:pt x="466163" y="314092"/>
                  </a:lnTo>
                  <a:lnTo>
                    <a:pt x="467713" y="314820"/>
                  </a:lnTo>
                  <a:lnTo>
                    <a:pt x="469263" y="315535"/>
                  </a:lnTo>
                  <a:lnTo>
                    <a:pt x="470813" y="316229"/>
                  </a:lnTo>
                  <a:lnTo>
                    <a:pt x="472363" y="316915"/>
                  </a:lnTo>
                  <a:lnTo>
                    <a:pt x="473913" y="317587"/>
                  </a:lnTo>
                  <a:lnTo>
                    <a:pt x="475463" y="318246"/>
                  </a:lnTo>
                  <a:lnTo>
                    <a:pt x="477012" y="318899"/>
                  </a:lnTo>
                  <a:lnTo>
                    <a:pt x="478562" y="319540"/>
                  </a:lnTo>
                  <a:lnTo>
                    <a:pt x="480112" y="320173"/>
                  </a:lnTo>
                  <a:lnTo>
                    <a:pt x="481662" y="320802"/>
                  </a:lnTo>
                  <a:lnTo>
                    <a:pt x="483212" y="321424"/>
                  </a:lnTo>
                  <a:lnTo>
                    <a:pt x="484762" y="322042"/>
                  </a:lnTo>
                  <a:lnTo>
                    <a:pt x="486312" y="322658"/>
                  </a:lnTo>
                  <a:lnTo>
                    <a:pt x="487861" y="323272"/>
                  </a:lnTo>
                  <a:lnTo>
                    <a:pt x="489411" y="323887"/>
                  </a:lnTo>
                  <a:lnTo>
                    <a:pt x="490961" y="324501"/>
                  </a:lnTo>
                  <a:lnTo>
                    <a:pt x="492511" y="325119"/>
                  </a:lnTo>
                  <a:lnTo>
                    <a:pt x="494061" y="325740"/>
                  </a:lnTo>
                  <a:lnTo>
                    <a:pt x="495611" y="326365"/>
                  </a:lnTo>
                  <a:lnTo>
                    <a:pt x="497161" y="326997"/>
                  </a:lnTo>
                  <a:lnTo>
                    <a:pt x="498710" y="327633"/>
                  </a:lnTo>
                  <a:lnTo>
                    <a:pt x="500260" y="328279"/>
                  </a:lnTo>
                  <a:lnTo>
                    <a:pt x="501810" y="328935"/>
                  </a:lnTo>
                  <a:lnTo>
                    <a:pt x="503360" y="329596"/>
                  </a:lnTo>
                  <a:lnTo>
                    <a:pt x="504910" y="330273"/>
                  </a:lnTo>
                  <a:lnTo>
                    <a:pt x="506460" y="330960"/>
                  </a:lnTo>
                  <a:lnTo>
                    <a:pt x="508010" y="331655"/>
                  </a:lnTo>
                  <a:lnTo>
                    <a:pt x="509559" y="332369"/>
                  </a:lnTo>
                  <a:lnTo>
                    <a:pt x="511109" y="333093"/>
                  </a:lnTo>
                  <a:lnTo>
                    <a:pt x="512659" y="333830"/>
                  </a:lnTo>
                  <a:lnTo>
                    <a:pt x="514209" y="334586"/>
                  </a:lnTo>
                  <a:lnTo>
                    <a:pt x="515759" y="335352"/>
                  </a:lnTo>
                  <a:lnTo>
                    <a:pt x="517309" y="336135"/>
                  </a:lnTo>
                  <a:lnTo>
                    <a:pt x="518859" y="336936"/>
                  </a:lnTo>
                  <a:lnTo>
                    <a:pt x="520408" y="337747"/>
                  </a:lnTo>
                  <a:lnTo>
                    <a:pt x="521958" y="338578"/>
                  </a:lnTo>
                  <a:lnTo>
                    <a:pt x="523508" y="339424"/>
                  </a:lnTo>
                  <a:lnTo>
                    <a:pt x="525058" y="340281"/>
                  </a:lnTo>
                  <a:lnTo>
                    <a:pt x="526608" y="341161"/>
                  </a:lnTo>
                  <a:lnTo>
                    <a:pt x="528158" y="342052"/>
                  </a:lnTo>
                  <a:lnTo>
                    <a:pt x="529708" y="342955"/>
                  </a:lnTo>
                  <a:lnTo>
                    <a:pt x="531257" y="343879"/>
                  </a:lnTo>
                  <a:lnTo>
                    <a:pt x="532807" y="344813"/>
                  </a:lnTo>
                  <a:lnTo>
                    <a:pt x="534357" y="345760"/>
                  </a:lnTo>
                  <a:lnTo>
                    <a:pt x="535907" y="346723"/>
                  </a:lnTo>
                  <a:lnTo>
                    <a:pt x="537457" y="347694"/>
                  </a:lnTo>
                  <a:lnTo>
                    <a:pt x="539007" y="348680"/>
                  </a:lnTo>
                  <a:lnTo>
                    <a:pt x="540557" y="349677"/>
                  </a:lnTo>
                  <a:lnTo>
                    <a:pt x="542106" y="350680"/>
                  </a:lnTo>
                  <a:lnTo>
                    <a:pt x="543519" y="351607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2" name="pl1012"/>
            <p:cNvSpPr/>
            <p:nvPr/>
          </p:nvSpPr>
          <p:spPr>
            <a:xfrm>
              <a:off x="432395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3" name="pl1013"/>
            <p:cNvSpPr/>
            <p:nvPr/>
          </p:nvSpPr>
          <p:spPr>
            <a:xfrm>
              <a:off x="4334757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4" name="pl1014"/>
            <p:cNvSpPr/>
            <p:nvPr/>
          </p:nvSpPr>
          <p:spPr>
            <a:xfrm>
              <a:off x="434169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5" name="pl1015"/>
            <p:cNvSpPr/>
            <p:nvPr/>
          </p:nvSpPr>
          <p:spPr>
            <a:xfrm>
              <a:off x="4364954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6" name="pl1016"/>
            <p:cNvSpPr/>
            <p:nvPr/>
          </p:nvSpPr>
          <p:spPr>
            <a:xfrm>
              <a:off x="4380946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7" name="pl1017"/>
            <p:cNvSpPr/>
            <p:nvPr/>
          </p:nvSpPr>
          <p:spPr>
            <a:xfrm>
              <a:off x="438630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8" name="pl1018"/>
            <p:cNvSpPr/>
            <p:nvPr/>
          </p:nvSpPr>
          <p:spPr>
            <a:xfrm>
              <a:off x="4389964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9" name="pl1019"/>
            <p:cNvSpPr/>
            <p:nvPr/>
          </p:nvSpPr>
          <p:spPr>
            <a:xfrm>
              <a:off x="4391863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0" name="pl1020"/>
            <p:cNvSpPr/>
            <p:nvPr/>
          </p:nvSpPr>
          <p:spPr>
            <a:xfrm>
              <a:off x="4400706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1" name="pl1021"/>
            <p:cNvSpPr/>
            <p:nvPr/>
          </p:nvSpPr>
          <p:spPr>
            <a:xfrm>
              <a:off x="4406428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2" name="pl1022"/>
            <p:cNvSpPr/>
            <p:nvPr/>
          </p:nvSpPr>
          <p:spPr>
            <a:xfrm>
              <a:off x="4408568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3" name="pl1023"/>
            <p:cNvSpPr/>
            <p:nvPr/>
          </p:nvSpPr>
          <p:spPr>
            <a:xfrm>
              <a:off x="4426552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4" name="pl1024"/>
            <p:cNvSpPr/>
            <p:nvPr/>
          </p:nvSpPr>
          <p:spPr>
            <a:xfrm>
              <a:off x="4442570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5" name="pl1025"/>
            <p:cNvSpPr/>
            <p:nvPr/>
          </p:nvSpPr>
          <p:spPr>
            <a:xfrm>
              <a:off x="4443288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6" name="pl1026"/>
            <p:cNvSpPr/>
            <p:nvPr/>
          </p:nvSpPr>
          <p:spPr>
            <a:xfrm>
              <a:off x="4444246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7" name="pl1027"/>
            <p:cNvSpPr/>
            <p:nvPr/>
          </p:nvSpPr>
          <p:spPr>
            <a:xfrm>
              <a:off x="4458100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8" name="pl1028"/>
            <p:cNvSpPr/>
            <p:nvPr/>
          </p:nvSpPr>
          <p:spPr>
            <a:xfrm>
              <a:off x="4483009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9" name="pl1029"/>
            <p:cNvSpPr/>
            <p:nvPr/>
          </p:nvSpPr>
          <p:spPr>
            <a:xfrm>
              <a:off x="448336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0" name="pl1030"/>
            <p:cNvSpPr/>
            <p:nvPr/>
          </p:nvSpPr>
          <p:spPr>
            <a:xfrm>
              <a:off x="4487363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1" name="pl1031"/>
            <p:cNvSpPr/>
            <p:nvPr/>
          </p:nvSpPr>
          <p:spPr>
            <a:xfrm>
              <a:off x="4487819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2" name="pl1032"/>
            <p:cNvSpPr/>
            <p:nvPr/>
          </p:nvSpPr>
          <p:spPr>
            <a:xfrm>
              <a:off x="4527652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3" name="pl1033"/>
            <p:cNvSpPr/>
            <p:nvPr/>
          </p:nvSpPr>
          <p:spPr>
            <a:xfrm>
              <a:off x="4540518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4" name="pl1034"/>
            <p:cNvSpPr/>
            <p:nvPr/>
          </p:nvSpPr>
          <p:spPr>
            <a:xfrm>
              <a:off x="4562255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5" name="pl1035"/>
            <p:cNvSpPr/>
            <p:nvPr/>
          </p:nvSpPr>
          <p:spPr>
            <a:xfrm>
              <a:off x="4616296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6" name="pl1036"/>
            <p:cNvSpPr/>
            <p:nvPr/>
          </p:nvSpPr>
          <p:spPr>
            <a:xfrm>
              <a:off x="462500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7" name="pl1037"/>
            <p:cNvSpPr/>
            <p:nvPr/>
          </p:nvSpPr>
          <p:spPr>
            <a:xfrm>
              <a:off x="4633178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8" name="pl1038"/>
            <p:cNvSpPr/>
            <p:nvPr/>
          </p:nvSpPr>
          <p:spPr>
            <a:xfrm>
              <a:off x="4651921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9" name="pl1039"/>
            <p:cNvSpPr/>
            <p:nvPr/>
          </p:nvSpPr>
          <p:spPr>
            <a:xfrm>
              <a:off x="4694823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0" name="pl1040"/>
            <p:cNvSpPr/>
            <p:nvPr/>
          </p:nvSpPr>
          <p:spPr>
            <a:xfrm>
              <a:off x="4763084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1" name="pl1041"/>
            <p:cNvSpPr/>
            <p:nvPr/>
          </p:nvSpPr>
          <p:spPr>
            <a:xfrm>
              <a:off x="4783744" y="3221600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2" name="tx1042"/>
            <p:cNvSpPr/>
            <p:nvPr/>
          </p:nvSpPr>
          <p:spPr>
            <a:xfrm>
              <a:off x="4424081" y="2734644"/>
              <a:ext cx="219441" cy="97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SIR</a:t>
              </a:r>
            </a:p>
          </p:txBody>
        </p:sp>
        <p:sp>
          <p:nvSpPr>
            <p:cNvPr id="1043" name="pl1043"/>
            <p:cNvSpPr/>
            <p:nvPr/>
          </p:nvSpPr>
          <p:spPr>
            <a:xfrm>
              <a:off x="4262042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4" name="pt1044"/>
            <p:cNvSpPr/>
            <p:nvPr/>
          </p:nvSpPr>
          <p:spPr>
            <a:xfrm>
              <a:off x="4740187" y="37081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5" name="pt1045"/>
            <p:cNvSpPr/>
            <p:nvPr/>
          </p:nvSpPr>
          <p:spPr>
            <a:xfrm>
              <a:off x="4438401" y="372686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6" name="pt1046"/>
            <p:cNvSpPr/>
            <p:nvPr/>
          </p:nvSpPr>
          <p:spPr>
            <a:xfrm>
              <a:off x="4259541" y="37386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7" name="pt1047"/>
            <p:cNvSpPr/>
            <p:nvPr/>
          </p:nvSpPr>
          <p:spPr>
            <a:xfrm>
              <a:off x="4391208" y="37275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8" name="pt1048"/>
            <p:cNvSpPr/>
            <p:nvPr/>
          </p:nvSpPr>
          <p:spPr>
            <a:xfrm>
              <a:off x="4762800" y="37119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9" name="pt1049"/>
            <p:cNvSpPr/>
            <p:nvPr/>
          </p:nvSpPr>
          <p:spPr>
            <a:xfrm>
              <a:off x="4331795" y="37019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0" name="pt1050"/>
            <p:cNvSpPr/>
            <p:nvPr/>
          </p:nvSpPr>
          <p:spPr>
            <a:xfrm>
              <a:off x="4438901" y="36003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1" name="pt1051"/>
            <p:cNvSpPr/>
            <p:nvPr/>
          </p:nvSpPr>
          <p:spPr>
            <a:xfrm>
              <a:off x="4618515" y="36409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2" name="pt1052"/>
            <p:cNvSpPr/>
            <p:nvPr/>
          </p:nvSpPr>
          <p:spPr>
            <a:xfrm>
              <a:off x="4496581" y="35399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3" name="pt1053"/>
            <p:cNvSpPr/>
            <p:nvPr/>
          </p:nvSpPr>
          <p:spPr>
            <a:xfrm>
              <a:off x="4349816" y="3437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4" name="pt1054"/>
            <p:cNvSpPr/>
            <p:nvPr/>
          </p:nvSpPr>
          <p:spPr>
            <a:xfrm>
              <a:off x="4321924" y="34509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5" name="pt1055"/>
            <p:cNvSpPr/>
            <p:nvPr/>
          </p:nvSpPr>
          <p:spPr>
            <a:xfrm>
              <a:off x="4371842" y="33069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6" name="pt1056"/>
            <p:cNvSpPr/>
            <p:nvPr/>
          </p:nvSpPr>
          <p:spPr>
            <a:xfrm>
              <a:off x="4390160" y="32683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7" name="pt1057"/>
            <p:cNvSpPr/>
            <p:nvPr/>
          </p:nvSpPr>
          <p:spPr>
            <a:xfrm>
              <a:off x="4434021" y="34200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8" name="pt1058"/>
            <p:cNvSpPr/>
            <p:nvPr/>
          </p:nvSpPr>
          <p:spPr>
            <a:xfrm>
              <a:off x="4343552" y="334054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9" name="pt1059"/>
            <p:cNvSpPr/>
            <p:nvPr/>
          </p:nvSpPr>
          <p:spPr>
            <a:xfrm>
              <a:off x="4433636" y="33108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0" name="pt1060"/>
            <p:cNvSpPr/>
            <p:nvPr/>
          </p:nvSpPr>
          <p:spPr>
            <a:xfrm>
              <a:off x="4304421" y="32459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1" name="pt1061"/>
            <p:cNvSpPr/>
            <p:nvPr/>
          </p:nvSpPr>
          <p:spPr>
            <a:xfrm>
              <a:off x="4352157" y="32354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2" name="pt1062"/>
            <p:cNvSpPr/>
            <p:nvPr/>
          </p:nvSpPr>
          <p:spPr>
            <a:xfrm>
              <a:off x="4327785" y="33319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3" name="pt1063"/>
            <p:cNvSpPr/>
            <p:nvPr/>
          </p:nvSpPr>
          <p:spPr>
            <a:xfrm>
              <a:off x="4333873" y="34350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4" name="pt1064"/>
            <p:cNvSpPr/>
            <p:nvPr/>
          </p:nvSpPr>
          <p:spPr>
            <a:xfrm>
              <a:off x="4520373" y="34892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5" name="pt1065"/>
            <p:cNvSpPr/>
            <p:nvPr/>
          </p:nvSpPr>
          <p:spPr>
            <a:xfrm>
              <a:off x="4598000" y="33092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6" name="pt1066"/>
            <p:cNvSpPr/>
            <p:nvPr/>
          </p:nvSpPr>
          <p:spPr>
            <a:xfrm>
              <a:off x="4482498" y="32516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7" name="pt1067"/>
            <p:cNvSpPr/>
            <p:nvPr/>
          </p:nvSpPr>
          <p:spPr>
            <a:xfrm>
              <a:off x="4665473" y="34751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8" name="pt1068"/>
            <p:cNvSpPr/>
            <p:nvPr/>
          </p:nvSpPr>
          <p:spPr>
            <a:xfrm>
              <a:off x="4278959" y="346071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9" name="pt1069"/>
            <p:cNvSpPr/>
            <p:nvPr/>
          </p:nvSpPr>
          <p:spPr>
            <a:xfrm>
              <a:off x="4589050" y="34770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0" name="pt1070"/>
            <p:cNvSpPr/>
            <p:nvPr/>
          </p:nvSpPr>
          <p:spPr>
            <a:xfrm>
              <a:off x="4389374" y="340704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1" name="pt1071"/>
            <p:cNvSpPr/>
            <p:nvPr/>
          </p:nvSpPr>
          <p:spPr>
            <a:xfrm>
              <a:off x="4406372" y="339343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2" name="pt1072"/>
            <p:cNvSpPr/>
            <p:nvPr/>
          </p:nvSpPr>
          <p:spPr>
            <a:xfrm>
              <a:off x="4579522" y="344282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3" name="pt1073"/>
            <p:cNvSpPr/>
            <p:nvPr/>
          </p:nvSpPr>
          <p:spPr>
            <a:xfrm>
              <a:off x="4271368" y="34683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4" name="pl1074"/>
            <p:cNvSpPr/>
            <p:nvPr/>
          </p:nvSpPr>
          <p:spPr>
            <a:xfrm>
              <a:off x="4282173" y="3407073"/>
              <a:ext cx="503258" cy="286290"/>
            </a:xfrm>
            <a:custGeom>
              <a:avLst/>
              <a:gdLst/>
              <a:ahLst/>
              <a:cxnLst/>
              <a:rect l="0" t="0" r="0" b="0"/>
              <a:pathLst>
                <a:path w="503258" h="286290">
                  <a:moveTo>
                    <a:pt x="0" y="145470"/>
                  </a:moveTo>
                  <a:lnTo>
                    <a:pt x="11827" y="123460"/>
                  </a:lnTo>
                  <a:lnTo>
                    <a:pt x="19417" y="109761"/>
                  </a:lnTo>
                  <a:lnTo>
                    <a:pt x="44879" y="65116"/>
                  </a:lnTo>
                  <a:lnTo>
                    <a:pt x="62382" y="35010"/>
                  </a:lnTo>
                  <a:lnTo>
                    <a:pt x="68243" y="25241"/>
                  </a:lnTo>
                  <a:lnTo>
                    <a:pt x="72254" y="18796"/>
                  </a:lnTo>
                  <a:lnTo>
                    <a:pt x="74332" y="15585"/>
                  </a:lnTo>
                  <a:lnTo>
                    <a:pt x="84011" y="3225"/>
                  </a:lnTo>
                  <a:lnTo>
                    <a:pt x="90274" y="0"/>
                  </a:lnTo>
                  <a:lnTo>
                    <a:pt x="92615" y="199"/>
                  </a:lnTo>
                  <a:lnTo>
                    <a:pt x="112300" y="13866"/>
                  </a:lnTo>
                  <a:lnTo>
                    <a:pt x="129832" y="25327"/>
                  </a:lnTo>
                  <a:lnTo>
                    <a:pt x="130618" y="25756"/>
                  </a:lnTo>
                  <a:lnTo>
                    <a:pt x="131666" y="26327"/>
                  </a:lnTo>
                  <a:lnTo>
                    <a:pt x="146831" y="33210"/>
                  </a:lnTo>
                  <a:lnTo>
                    <a:pt x="174094" y="46942"/>
                  </a:lnTo>
                  <a:lnTo>
                    <a:pt x="174479" y="47192"/>
                  </a:lnTo>
                  <a:lnTo>
                    <a:pt x="178859" y="50039"/>
                  </a:lnTo>
                  <a:lnTo>
                    <a:pt x="179359" y="50373"/>
                  </a:lnTo>
                  <a:lnTo>
                    <a:pt x="222957" y="65508"/>
                  </a:lnTo>
                  <a:lnTo>
                    <a:pt x="237039" y="66603"/>
                  </a:lnTo>
                  <a:lnTo>
                    <a:pt x="260831" y="74795"/>
                  </a:lnTo>
                  <a:lnTo>
                    <a:pt x="319980" y="105140"/>
                  </a:lnTo>
                  <a:lnTo>
                    <a:pt x="329509" y="115553"/>
                  </a:lnTo>
                  <a:lnTo>
                    <a:pt x="338459" y="125113"/>
                  </a:lnTo>
                  <a:lnTo>
                    <a:pt x="358974" y="145710"/>
                  </a:lnTo>
                  <a:lnTo>
                    <a:pt x="405931" y="189988"/>
                  </a:lnTo>
                  <a:lnTo>
                    <a:pt x="480645" y="262654"/>
                  </a:lnTo>
                  <a:lnTo>
                    <a:pt x="503258" y="28629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5" name="pl1075"/>
            <p:cNvSpPr/>
            <p:nvPr/>
          </p:nvSpPr>
          <p:spPr>
            <a:xfrm>
              <a:off x="4262042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6" name="pt1076"/>
            <p:cNvSpPr/>
            <p:nvPr/>
          </p:nvSpPr>
          <p:spPr>
            <a:xfrm>
              <a:off x="4740187" y="40864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7" name="pt1077"/>
            <p:cNvSpPr/>
            <p:nvPr/>
          </p:nvSpPr>
          <p:spPr>
            <a:xfrm>
              <a:off x="4438401" y="42053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8" name="pt1078"/>
            <p:cNvSpPr/>
            <p:nvPr/>
          </p:nvSpPr>
          <p:spPr>
            <a:xfrm>
              <a:off x="4259541" y="42821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9" name="pt1079"/>
            <p:cNvSpPr/>
            <p:nvPr/>
          </p:nvSpPr>
          <p:spPr>
            <a:xfrm>
              <a:off x="4391208" y="42220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0" name="pt1080"/>
            <p:cNvSpPr/>
            <p:nvPr/>
          </p:nvSpPr>
          <p:spPr>
            <a:xfrm>
              <a:off x="4762800" y="41488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1" name="pt1081"/>
            <p:cNvSpPr/>
            <p:nvPr/>
          </p:nvSpPr>
          <p:spPr>
            <a:xfrm>
              <a:off x="4331795" y="42751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2" name="pt1082"/>
            <p:cNvSpPr/>
            <p:nvPr/>
          </p:nvSpPr>
          <p:spPr>
            <a:xfrm>
              <a:off x="4438901" y="40794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3" name="pt1083"/>
            <p:cNvSpPr/>
            <p:nvPr/>
          </p:nvSpPr>
          <p:spPr>
            <a:xfrm>
              <a:off x="4618515" y="40902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4" name="pt1084"/>
            <p:cNvSpPr/>
            <p:nvPr/>
          </p:nvSpPr>
          <p:spPr>
            <a:xfrm>
              <a:off x="4496581" y="4047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5" name="pt1085"/>
            <p:cNvSpPr/>
            <p:nvPr/>
          </p:nvSpPr>
          <p:spPr>
            <a:xfrm>
              <a:off x="4349816" y="4050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6" name="pt1086"/>
            <p:cNvSpPr/>
            <p:nvPr/>
          </p:nvSpPr>
          <p:spPr>
            <a:xfrm>
              <a:off x="4321924" y="39062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7" name="pt1087"/>
            <p:cNvSpPr/>
            <p:nvPr/>
          </p:nvSpPr>
          <p:spPr>
            <a:xfrm>
              <a:off x="4371842" y="39367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8" name="pt1088"/>
            <p:cNvSpPr/>
            <p:nvPr/>
          </p:nvSpPr>
          <p:spPr>
            <a:xfrm>
              <a:off x="4390160" y="38612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9" name="pt1089"/>
            <p:cNvSpPr/>
            <p:nvPr/>
          </p:nvSpPr>
          <p:spPr>
            <a:xfrm>
              <a:off x="4434021" y="39925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0" name="pt1090"/>
            <p:cNvSpPr/>
            <p:nvPr/>
          </p:nvSpPr>
          <p:spPr>
            <a:xfrm>
              <a:off x="4343552" y="40527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1" name="pt1091"/>
            <p:cNvSpPr/>
            <p:nvPr/>
          </p:nvSpPr>
          <p:spPr>
            <a:xfrm>
              <a:off x="4433636" y="41013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2" name="pt1092"/>
            <p:cNvSpPr/>
            <p:nvPr/>
          </p:nvSpPr>
          <p:spPr>
            <a:xfrm>
              <a:off x="4304421" y="3797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3" name="pt1093"/>
            <p:cNvSpPr/>
            <p:nvPr/>
          </p:nvSpPr>
          <p:spPr>
            <a:xfrm>
              <a:off x="4352157" y="39806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4" name="pt1094"/>
            <p:cNvSpPr/>
            <p:nvPr/>
          </p:nvSpPr>
          <p:spPr>
            <a:xfrm>
              <a:off x="4327785" y="37789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5" name="pt1095"/>
            <p:cNvSpPr/>
            <p:nvPr/>
          </p:nvSpPr>
          <p:spPr>
            <a:xfrm>
              <a:off x="4333873" y="3860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6" name="pt1096"/>
            <p:cNvSpPr/>
            <p:nvPr/>
          </p:nvSpPr>
          <p:spPr>
            <a:xfrm>
              <a:off x="4520373" y="40975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7" name="pt1097"/>
            <p:cNvSpPr/>
            <p:nvPr/>
          </p:nvSpPr>
          <p:spPr>
            <a:xfrm>
              <a:off x="4598000" y="3964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8" name="pt1098"/>
            <p:cNvSpPr/>
            <p:nvPr/>
          </p:nvSpPr>
          <p:spPr>
            <a:xfrm>
              <a:off x="4482498" y="40194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9" name="pt1099"/>
            <p:cNvSpPr/>
            <p:nvPr/>
          </p:nvSpPr>
          <p:spPr>
            <a:xfrm>
              <a:off x="4665473" y="42683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0" name="pt1100"/>
            <p:cNvSpPr/>
            <p:nvPr/>
          </p:nvSpPr>
          <p:spPr>
            <a:xfrm>
              <a:off x="4278959" y="4165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1" name="pt1101"/>
            <p:cNvSpPr/>
            <p:nvPr/>
          </p:nvSpPr>
          <p:spPr>
            <a:xfrm>
              <a:off x="4589050" y="42375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2" name="pt1102"/>
            <p:cNvSpPr/>
            <p:nvPr/>
          </p:nvSpPr>
          <p:spPr>
            <a:xfrm>
              <a:off x="4389374" y="4226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3" name="pt1103"/>
            <p:cNvSpPr/>
            <p:nvPr/>
          </p:nvSpPr>
          <p:spPr>
            <a:xfrm>
              <a:off x="4406372" y="42138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4" name="pt1104"/>
            <p:cNvSpPr/>
            <p:nvPr/>
          </p:nvSpPr>
          <p:spPr>
            <a:xfrm>
              <a:off x="4579522" y="42450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5" name="pt1105"/>
            <p:cNvSpPr/>
            <p:nvPr/>
          </p:nvSpPr>
          <p:spPr>
            <a:xfrm>
              <a:off x="4271368" y="40843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6" name="pl1106"/>
            <p:cNvSpPr/>
            <p:nvPr/>
          </p:nvSpPr>
          <p:spPr>
            <a:xfrm>
              <a:off x="4282173" y="4024131"/>
              <a:ext cx="503258" cy="154715"/>
            </a:xfrm>
            <a:custGeom>
              <a:avLst/>
              <a:gdLst/>
              <a:ahLst/>
              <a:cxnLst/>
              <a:rect l="0" t="0" r="0" b="0"/>
              <a:pathLst>
                <a:path w="503258" h="154715">
                  <a:moveTo>
                    <a:pt x="0" y="108255"/>
                  </a:moveTo>
                  <a:lnTo>
                    <a:pt x="11827" y="88904"/>
                  </a:lnTo>
                  <a:lnTo>
                    <a:pt x="19417" y="77600"/>
                  </a:lnTo>
                  <a:lnTo>
                    <a:pt x="44879" y="44939"/>
                  </a:lnTo>
                  <a:lnTo>
                    <a:pt x="62382" y="24580"/>
                  </a:lnTo>
                  <a:lnTo>
                    <a:pt x="68243" y="17577"/>
                  </a:lnTo>
                  <a:lnTo>
                    <a:pt x="72254" y="12657"/>
                  </a:lnTo>
                  <a:lnTo>
                    <a:pt x="74332" y="10091"/>
                  </a:lnTo>
                  <a:lnTo>
                    <a:pt x="84011" y="0"/>
                  </a:lnTo>
                  <a:lnTo>
                    <a:pt x="90274" y="2260"/>
                  </a:lnTo>
                  <a:lnTo>
                    <a:pt x="92615" y="7358"/>
                  </a:lnTo>
                  <a:lnTo>
                    <a:pt x="112300" y="36567"/>
                  </a:lnTo>
                  <a:lnTo>
                    <a:pt x="129832" y="61016"/>
                  </a:lnTo>
                  <a:lnTo>
                    <a:pt x="130618" y="61684"/>
                  </a:lnTo>
                  <a:lnTo>
                    <a:pt x="131666" y="62576"/>
                  </a:lnTo>
                  <a:lnTo>
                    <a:pt x="146831" y="75238"/>
                  </a:lnTo>
                  <a:lnTo>
                    <a:pt x="174094" y="80048"/>
                  </a:lnTo>
                  <a:lnTo>
                    <a:pt x="174479" y="80058"/>
                  </a:lnTo>
                  <a:lnTo>
                    <a:pt x="178859" y="80169"/>
                  </a:lnTo>
                  <a:lnTo>
                    <a:pt x="179359" y="80189"/>
                  </a:lnTo>
                  <a:lnTo>
                    <a:pt x="222957" y="96695"/>
                  </a:lnTo>
                  <a:lnTo>
                    <a:pt x="237039" y="102020"/>
                  </a:lnTo>
                  <a:lnTo>
                    <a:pt x="260831" y="107105"/>
                  </a:lnTo>
                  <a:lnTo>
                    <a:pt x="319980" y="128128"/>
                  </a:lnTo>
                  <a:lnTo>
                    <a:pt x="329509" y="128918"/>
                  </a:lnTo>
                  <a:lnTo>
                    <a:pt x="338459" y="129687"/>
                  </a:lnTo>
                  <a:lnTo>
                    <a:pt x="358974" y="131958"/>
                  </a:lnTo>
                  <a:lnTo>
                    <a:pt x="405931" y="139149"/>
                  </a:lnTo>
                  <a:lnTo>
                    <a:pt x="480645" y="151616"/>
                  </a:lnTo>
                  <a:lnTo>
                    <a:pt x="503258" y="154715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7" name="pl1107"/>
            <p:cNvSpPr/>
            <p:nvPr/>
          </p:nvSpPr>
          <p:spPr>
            <a:xfrm>
              <a:off x="4262042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8" name="pt1108"/>
            <p:cNvSpPr/>
            <p:nvPr/>
          </p:nvSpPr>
          <p:spPr>
            <a:xfrm>
              <a:off x="4740187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9" name="pt1109"/>
            <p:cNvSpPr/>
            <p:nvPr/>
          </p:nvSpPr>
          <p:spPr>
            <a:xfrm>
              <a:off x="4438401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0" name="pt1110"/>
            <p:cNvSpPr/>
            <p:nvPr/>
          </p:nvSpPr>
          <p:spPr>
            <a:xfrm>
              <a:off x="4259541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1" name="pt1111"/>
            <p:cNvSpPr/>
            <p:nvPr/>
          </p:nvSpPr>
          <p:spPr>
            <a:xfrm>
              <a:off x="4391208" y="46760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2" name="pt1112"/>
            <p:cNvSpPr/>
            <p:nvPr/>
          </p:nvSpPr>
          <p:spPr>
            <a:xfrm>
              <a:off x="4762800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3" name="pt1113"/>
            <p:cNvSpPr/>
            <p:nvPr/>
          </p:nvSpPr>
          <p:spPr>
            <a:xfrm>
              <a:off x="4331795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4" name="pt1114"/>
            <p:cNvSpPr/>
            <p:nvPr/>
          </p:nvSpPr>
          <p:spPr>
            <a:xfrm>
              <a:off x="4438901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5" name="pt1115"/>
            <p:cNvSpPr/>
            <p:nvPr/>
          </p:nvSpPr>
          <p:spPr>
            <a:xfrm>
              <a:off x="4618515" y="48121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6" name="pt1116"/>
            <p:cNvSpPr/>
            <p:nvPr/>
          </p:nvSpPr>
          <p:spPr>
            <a:xfrm>
              <a:off x="4496581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7" name="pt1117"/>
            <p:cNvSpPr/>
            <p:nvPr/>
          </p:nvSpPr>
          <p:spPr>
            <a:xfrm>
              <a:off x="4349816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8" name="pt1118"/>
            <p:cNvSpPr/>
            <p:nvPr/>
          </p:nvSpPr>
          <p:spPr>
            <a:xfrm>
              <a:off x="4321924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9" name="pt1119"/>
            <p:cNvSpPr/>
            <p:nvPr/>
          </p:nvSpPr>
          <p:spPr>
            <a:xfrm>
              <a:off x="4371842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0" name="pt1120"/>
            <p:cNvSpPr/>
            <p:nvPr/>
          </p:nvSpPr>
          <p:spPr>
            <a:xfrm>
              <a:off x="4390160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1" name="pt1121"/>
            <p:cNvSpPr/>
            <p:nvPr/>
          </p:nvSpPr>
          <p:spPr>
            <a:xfrm>
              <a:off x="4434021" y="45128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2" name="pt1122"/>
            <p:cNvSpPr/>
            <p:nvPr/>
          </p:nvSpPr>
          <p:spPr>
            <a:xfrm>
              <a:off x="4343552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3" name="pt1123"/>
            <p:cNvSpPr/>
            <p:nvPr/>
          </p:nvSpPr>
          <p:spPr>
            <a:xfrm>
              <a:off x="4433636" y="44040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4" name="pt1124"/>
            <p:cNvSpPr/>
            <p:nvPr/>
          </p:nvSpPr>
          <p:spPr>
            <a:xfrm>
              <a:off x="4304421" y="46488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5" name="pt1125"/>
            <p:cNvSpPr/>
            <p:nvPr/>
          </p:nvSpPr>
          <p:spPr>
            <a:xfrm>
              <a:off x="4352157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6" name="pt1126"/>
            <p:cNvSpPr/>
            <p:nvPr/>
          </p:nvSpPr>
          <p:spPr>
            <a:xfrm>
              <a:off x="4327785" y="47576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7" name="pt1127"/>
            <p:cNvSpPr/>
            <p:nvPr/>
          </p:nvSpPr>
          <p:spPr>
            <a:xfrm>
              <a:off x="4333873" y="46216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8" name="pt1128"/>
            <p:cNvSpPr/>
            <p:nvPr/>
          </p:nvSpPr>
          <p:spPr>
            <a:xfrm>
              <a:off x="4520373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9" name="pt1129"/>
            <p:cNvSpPr/>
            <p:nvPr/>
          </p:nvSpPr>
          <p:spPr>
            <a:xfrm>
              <a:off x="4598000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0" name="pt1130"/>
            <p:cNvSpPr/>
            <p:nvPr/>
          </p:nvSpPr>
          <p:spPr>
            <a:xfrm>
              <a:off x="4482498" y="44176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1" name="pt1131"/>
            <p:cNvSpPr/>
            <p:nvPr/>
          </p:nvSpPr>
          <p:spPr>
            <a:xfrm>
              <a:off x="4665473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2" name="pt1132"/>
            <p:cNvSpPr/>
            <p:nvPr/>
          </p:nvSpPr>
          <p:spPr>
            <a:xfrm>
              <a:off x="4278959" y="4431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3" name="pt1133"/>
            <p:cNvSpPr/>
            <p:nvPr/>
          </p:nvSpPr>
          <p:spPr>
            <a:xfrm>
              <a:off x="4589050" y="4689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4" name="pt1134"/>
            <p:cNvSpPr/>
            <p:nvPr/>
          </p:nvSpPr>
          <p:spPr>
            <a:xfrm>
              <a:off x="4389374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5" name="pt1135"/>
            <p:cNvSpPr/>
            <p:nvPr/>
          </p:nvSpPr>
          <p:spPr>
            <a:xfrm>
              <a:off x="4406372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6" name="pt1136"/>
            <p:cNvSpPr/>
            <p:nvPr/>
          </p:nvSpPr>
          <p:spPr>
            <a:xfrm>
              <a:off x="4579522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7" name="pt1137"/>
            <p:cNvSpPr/>
            <p:nvPr/>
          </p:nvSpPr>
          <p:spPr>
            <a:xfrm>
              <a:off x="4271368" y="44720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8" name="pl1138"/>
            <p:cNvSpPr/>
            <p:nvPr/>
          </p:nvSpPr>
          <p:spPr>
            <a:xfrm>
              <a:off x="4282173" y="4531440"/>
              <a:ext cx="503258" cy="91521"/>
            </a:xfrm>
            <a:custGeom>
              <a:avLst/>
              <a:gdLst/>
              <a:ahLst/>
              <a:cxnLst/>
              <a:rect l="0" t="0" r="0" b="0"/>
              <a:pathLst>
                <a:path w="503258" h="91521">
                  <a:moveTo>
                    <a:pt x="0" y="49321"/>
                  </a:moveTo>
                  <a:lnTo>
                    <a:pt x="11827" y="54768"/>
                  </a:lnTo>
                  <a:lnTo>
                    <a:pt x="19417" y="57850"/>
                  </a:lnTo>
                  <a:lnTo>
                    <a:pt x="44879" y="65105"/>
                  </a:lnTo>
                  <a:lnTo>
                    <a:pt x="62382" y="68205"/>
                  </a:lnTo>
                  <a:lnTo>
                    <a:pt x="68243" y="69278"/>
                  </a:lnTo>
                  <a:lnTo>
                    <a:pt x="72254" y="70176"/>
                  </a:lnTo>
                  <a:lnTo>
                    <a:pt x="74332" y="70722"/>
                  </a:lnTo>
                  <a:lnTo>
                    <a:pt x="84011" y="73993"/>
                  </a:lnTo>
                  <a:lnTo>
                    <a:pt x="90274" y="74044"/>
                  </a:lnTo>
                  <a:lnTo>
                    <a:pt x="92615" y="71177"/>
                  </a:lnTo>
                  <a:lnTo>
                    <a:pt x="112300" y="48747"/>
                  </a:lnTo>
                  <a:lnTo>
                    <a:pt x="129832" y="29588"/>
                  </a:lnTo>
                  <a:lnTo>
                    <a:pt x="130618" y="28680"/>
                  </a:lnTo>
                  <a:lnTo>
                    <a:pt x="131666" y="27470"/>
                  </a:lnTo>
                  <a:lnTo>
                    <a:pt x="146831" y="11636"/>
                  </a:lnTo>
                  <a:lnTo>
                    <a:pt x="174094" y="237"/>
                  </a:lnTo>
                  <a:lnTo>
                    <a:pt x="174479" y="220"/>
                  </a:lnTo>
                  <a:lnTo>
                    <a:pt x="178859" y="27"/>
                  </a:lnTo>
                  <a:lnTo>
                    <a:pt x="179359" y="0"/>
                  </a:lnTo>
                  <a:lnTo>
                    <a:pt x="222957" y="935"/>
                  </a:lnTo>
                  <a:lnTo>
                    <a:pt x="237039" y="11315"/>
                  </a:lnTo>
                  <a:lnTo>
                    <a:pt x="260831" y="31441"/>
                  </a:lnTo>
                  <a:lnTo>
                    <a:pt x="319980" y="81497"/>
                  </a:lnTo>
                  <a:lnTo>
                    <a:pt x="329509" y="79607"/>
                  </a:lnTo>
                  <a:lnTo>
                    <a:pt x="338459" y="77953"/>
                  </a:lnTo>
                  <a:lnTo>
                    <a:pt x="358974" y="76311"/>
                  </a:lnTo>
                  <a:lnTo>
                    <a:pt x="405931" y="80343"/>
                  </a:lnTo>
                  <a:lnTo>
                    <a:pt x="480645" y="90280"/>
                  </a:lnTo>
                  <a:lnTo>
                    <a:pt x="503258" y="91521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9" name="pl1139"/>
            <p:cNvSpPr/>
            <p:nvPr/>
          </p:nvSpPr>
          <p:spPr>
            <a:xfrm>
              <a:off x="4262042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0" name="pt1140"/>
            <p:cNvSpPr/>
            <p:nvPr/>
          </p:nvSpPr>
          <p:spPr>
            <a:xfrm>
              <a:off x="4740187" y="49867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1" name="pt1141"/>
            <p:cNvSpPr/>
            <p:nvPr/>
          </p:nvSpPr>
          <p:spPr>
            <a:xfrm>
              <a:off x="4438401" y="50521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2" name="pt1142"/>
            <p:cNvSpPr/>
            <p:nvPr/>
          </p:nvSpPr>
          <p:spPr>
            <a:xfrm>
              <a:off x="4259541" y="50773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3" name="pt1143"/>
            <p:cNvSpPr/>
            <p:nvPr/>
          </p:nvSpPr>
          <p:spPr>
            <a:xfrm>
              <a:off x="4391208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4" name="pt1144"/>
            <p:cNvSpPr/>
            <p:nvPr/>
          </p:nvSpPr>
          <p:spPr>
            <a:xfrm>
              <a:off x="4762800" y="5097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5" name="pt1145"/>
            <p:cNvSpPr/>
            <p:nvPr/>
          </p:nvSpPr>
          <p:spPr>
            <a:xfrm>
              <a:off x="4331795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6" name="pt1146"/>
            <p:cNvSpPr/>
            <p:nvPr/>
          </p:nvSpPr>
          <p:spPr>
            <a:xfrm>
              <a:off x="4438901" y="51880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7" name="pt1147"/>
            <p:cNvSpPr/>
            <p:nvPr/>
          </p:nvSpPr>
          <p:spPr>
            <a:xfrm>
              <a:off x="4618515" y="52081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8" name="pt1148"/>
            <p:cNvSpPr/>
            <p:nvPr/>
          </p:nvSpPr>
          <p:spPr>
            <a:xfrm>
              <a:off x="4496581" y="51125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9" name="pt1149"/>
            <p:cNvSpPr/>
            <p:nvPr/>
          </p:nvSpPr>
          <p:spPr>
            <a:xfrm>
              <a:off x="4349816" y="52635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0" name="pt1150"/>
            <p:cNvSpPr/>
            <p:nvPr/>
          </p:nvSpPr>
          <p:spPr>
            <a:xfrm>
              <a:off x="4321924" y="50823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1" name="pt1151"/>
            <p:cNvSpPr/>
            <p:nvPr/>
          </p:nvSpPr>
          <p:spPr>
            <a:xfrm>
              <a:off x="4371842" y="52333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2" name="pt1152"/>
            <p:cNvSpPr/>
            <p:nvPr/>
          </p:nvSpPr>
          <p:spPr>
            <a:xfrm>
              <a:off x="4390160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3" name="pt1153"/>
            <p:cNvSpPr/>
            <p:nvPr/>
          </p:nvSpPr>
          <p:spPr>
            <a:xfrm>
              <a:off x="4434021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4" name="pt1154"/>
            <p:cNvSpPr/>
            <p:nvPr/>
          </p:nvSpPr>
          <p:spPr>
            <a:xfrm>
              <a:off x="4343552" y="49968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5" name="pt1155"/>
            <p:cNvSpPr/>
            <p:nvPr/>
          </p:nvSpPr>
          <p:spPr>
            <a:xfrm>
              <a:off x="4433636" y="502197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6" name="pt1156"/>
            <p:cNvSpPr/>
            <p:nvPr/>
          </p:nvSpPr>
          <p:spPr>
            <a:xfrm>
              <a:off x="4304421" y="52585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7" name="pt1157"/>
            <p:cNvSpPr/>
            <p:nvPr/>
          </p:nvSpPr>
          <p:spPr>
            <a:xfrm>
              <a:off x="4352157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8" name="pt1158"/>
            <p:cNvSpPr/>
            <p:nvPr/>
          </p:nvSpPr>
          <p:spPr>
            <a:xfrm>
              <a:off x="4327785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9" name="pt1159"/>
            <p:cNvSpPr/>
            <p:nvPr/>
          </p:nvSpPr>
          <p:spPr>
            <a:xfrm>
              <a:off x="4333873" y="51024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0" name="pt1160"/>
            <p:cNvSpPr/>
            <p:nvPr/>
          </p:nvSpPr>
          <p:spPr>
            <a:xfrm>
              <a:off x="4520373" y="5162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1" name="pt1161"/>
            <p:cNvSpPr/>
            <p:nvPr/>
          </p:nvSpPr>
          <p:spPr>
            <a:xfrm>
              <a:off x="4598000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2" name="pt1162"/>
            <p:cNvSpPr/>
            <p:nvPr/>
          </p:nvSpPr>
          <p:spPr>
            <a:xfrm>
              <a:off x="4482498" y="49615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3" name="pt1163"/>
            <p:cNvSpPr/>
            <p:nvPr/>
          </p:nvSpPr>
          <p:spPr>
            <a:xfrm>
              <a:off x="4665473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4" name="pt1164"/>
            <p:cNvSpPr/>
            <p:nvPr/>
          </p:nvSpPr>
          <p:spPr>
            <a:xfrm>
              <a:off x="4278959" y="4976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5" name="pt1165"/>
            <p:cNvSpPr/>
            <p:nvPr/>
          </p:nvSpPr>
          <p:spPr>
            <a:xfrm>
              <a:off x="4589050" y="5147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6" name="pt1166"/>
            <p:cNvSpPr/>
            <p:nvPr/>
          </p:nvSpPr>
          <p:spPr>
            <a:xfrm>
              <a:off x="4389374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7" name="pt1167"/>
            <p:cNvSpPr/>
            <p:nvPr/>
          </p:nvSpPr>
          <p:spPr>
            <a:xfrm>
              <a:off x="4406372" y="50622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8" name="pt1168"/>
            <p:cNvSpPr/>
            <p:nvPr/>
          </p:nvSpPr>
          <p:spPr>
            <a:xfrm>
              <a:off x="4579522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9" name="pt1169"/>
            <p:cNvSpPr/>
            <p:nvPr/>
          </p:nvSpPr>
          <p:spPr>
            <a:xfrm>
              <a:off x="4271368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0" name="pl1170"/>
            <p:cNvSpPr/>
            <p:nvPr/>
          </p:nvSpPr>
          <p:spPr>
            <a:xfrm>
              <a:off x="4282173" y="5079617"/>
              <a:ext cx="503258" cy="82167"/>
            </a:xfrm>
            <a:custGeom>
              <a:avLst/>
              <a:gdLst/>
              <a:ahLst/>
              <a:cxnLst/>
              <a:rect l="0" t="0" r="0" b="0"/>
              <a:pathLst>
                <a:path w="503258" h="82167">
                  <a:moveTo>
                    <a:pt x="0" y="0"/>
                  </a:moveTo>
                  <a:lnTo>
                    <a:pt x="11827" y="13425"/>
                  </a:lnTo>
                  <a:lnTo>
                    <a:pt x="19417" y="21520"/>
                  </a:lnTo>
                  <a:lnTo>
                    <a:pt x="44879" y="45634"/>
                  </a:lnTo>
                  <a:lnTo>
                    <a:pt x="62382" y="60718"/>
                  </a:lnTo>
                  <a:lnTo>
                    <a:pt x="68243" y="65832"/>
                  </a:lnTo>
                  <a:lnTo>
                    <a:pt x="72254" y="69452"/>
                  </a:lnTo>
                  <a:lnTo>
                    <a:pt x="74332" y="71377"/>
                  </a:lnTo>
                  <a:lnTo>
                    <a:pt x="84011" y="80189"/>
                  </a:lnTo>
                  <a:lnTo>
                    <a:pt x="90274" y="82167"/>
                  </a:lnTo>
                  <a:lnTo>
                    <a:pt x="92615" y="80011"/>
                  </a:lnTo>
                  <a:lnTo>
                    <a:pt x="112300" y="65850"/>
                  </a:lnTo>
                  <a:lnTo>
                    <a:pt x="129832" y="53766"/>
                  </a:lnTo>
                  <a:lnTo>
                    <a:pt x="130618" y="53137"/>
                  </a:lnTo>
                  <a:lnTo>
                    <a:pt x="131666" y="52300"/>
                  </a:lnTo>
                  <a:lnTo>
                    <a:pt x="146831" y="40597"/>
                  </a:lnTo>
                  <a:lnTo>
                    <a:pt x="174094" y="29945"/>
                  </a:lnTo>
                  <a:lnTo>
                    <a:pt x="174479" y="29934"/>
                  </a:lnTo>
                  <a:lnTo>
                    <a:pt x="178859" y="29811"/>
                  </a:lnTo>
                  <a:lnTo>
                    <a:pt x="179359" y="29799"/>
                  </a:lnTo>
                  <a:lnTo>
                    <a:pt x="222957" y="23840"/>
                  </a:lnTo>
                  <a:lnTo>
                    <a:pt x="237039" y="24114"/>
                  </a:lnTo>
                  <a:lnTo>
                    <a:pt x="260831" y="28491"/>
                  </a:lnTo>
                  <a:lnTo>
                    <a:pt x="319980" y="44488"/>
                  </a:lnTo>
                  <a:lnTo>
                    <a:pt x="329509" y="42169"/>
                  </a:lnTo>
                  <a:lnTo>
                    <a:pt x="338459" y="40243"/>
                  </a:lnTo>
                  <a:lnTo>
                    <a:pt x="358974" y="37172"/>
                  </a:lnTo>
                  <a:lnTo>
                    <a:pt x="405931" y="34281"/>
                  </a:lnTo>
                  <a:lnTo>
                    <a:pt x="480645" y="31712"/>
                  </a:lnTo>
                  <a:lnTo>
                    <a:pt x="503258" y="3017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1" name="pl1171"/>
            <p:cNvSpPr/>
            <p:nvPr/>
          </p:nvSpPr>
          <p:spPr>
            <a:xfrm>
              <a:off x="4262042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2" name="pt1172"/>
            <p:cNvSpPr/>
            <p:nvPr/>
          </p:nvSpPr>
          <p:spPr>
            <a:xfrm>
              <a:off x="4740187" y="5564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3" name="pt1173"/>
            <p:cNvSpPr/>
            <p:nvPr/>
          </p:nvSpPr>
          <p:spPr>
            <a:xfrm>
              <a:off x="4438401" y="56962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4" name="pt1174"/>
            <p:cNvSpPr/>
            <p:nvPr/>
          </p:nvSpPr>
          <p:spPr>
            <a:xfrm>
              <a:off x="4259541" y="58029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5" name="pt1175"/>
            <p:cNvSpPr/>
            <p:nvPr/>
          </p:nvSpPr>
          <p:spPr>
            <a:xfrm>
              <a:off x="4391208" y="56641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6" name="pt1176"/>
            <p:cNvSpPr/>
            <p:nvPr/>
          </p:nvSpPr>
          <p:spPr>
            <a:xfrm>
              <a:off x="4762800" y="58294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7" name="pt1177"/>
            <p:cNvSpPr/>
            <p:nvPr/>
          </p:nvSpPr>
          <p:spPr>
            <a:xfrm>
              <a:off x="4331795" y="5743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8" name="pt1178"/>
            <p:cNvSpPr/>
            <p:nvPr/>
          </p:nvSpPr>
          <p:spPr>
            <a:xfrm>
              <a:off x="4438901" y="5822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9" name="pt1179"/>
            <p:cNvSpPr/>
            <p:nvPr/>
          </p:nvSpPr>
          <p:spPr>
            <a:xfrm>
              <a:off x="4618515" y="57314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0" name="pt1180"/>
            <p:cNvSpPr/>
            <p:nvPr/>
          </p:nvSpPr>
          <p:spPr>
            <a:xfrm>
              <a:off x="4496581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1" name="pt1181"/>
            <p:cNvSpPr/>
            <p:nvPr/>
          </p:nvSpPr>
          <p:spPr>
            <a:xfrm>
              <a:off x="4349816" y="5728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2" name="pt1182"/>
            <p:cNvSpPr/>
            <p:nvPr/>
          </p:nvSpPr>
          <p:spPr>
            <a:xfrm>
              <a:off x="4321924" y="58214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3" name="pt1183"/>
            <p:cNvSpPr/>
            <p:nvPr/>
          </p:nvSpPr>
          <p:spPr>
            <a:xfrm>
              <a:off x="4371842" y="57585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4" name="pt1184"/>
            <p:cNvSpPr/>
            <p:nvPr/>
          </p:nvSpPr>
          <p:spPr>
            <a:xfrm>
              <a:off x="4390160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5" name="pt1185"/>
            <p:cNvSpPr/>
            <p:nvPr/>
          </p:nvSpPr>
          <p:spPr>
            <a:xfrm>
              <a:off x="4434021" y="5776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6" name="pt1186"/>
            <p:cNvSpPr/>
            <p:nvPr/>
          </p:nvSpPr>
          <p:spPr>
            <a:xfrm>
              <a:off x="4343552" y="5840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7" name="pt1187"/>
            <p:cNvSpPr/>
            <p:nvPr/>
          </p:nvSpPr>
          <p:spPr>
            <a:xfrm>
              <a:off x="4433636" y="57696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8" name="pt1188"/>
            <p:cNvSpPr/>
            <p:nvPr/>
          </p:nvSpPr>
          <p:spPr>
            <a:xfrm>
              <a:off x="4304421" y="57801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9" name="pt1189"/>
            <p:cNvSpPr/>
            <p:nvPr/>
          </p:nvSpPr>
          <p:spPr>
            <a:xfrm>
              <a:off x="4352157" y="57443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0" name="pt1190"/>
            <p:cNvSpPr/>
            <p:nvPr/>
          </p:nvSpPr>
          <p:spPr>
            <a:xfrm>
              <a:off x="4327785" y="57684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1" name="pt1191"/>
            <p:cNvSpPr/>
            <p:nvPr/>
          </p:nvSpPr>
          <p:spPr>
            <a:xfrm>
              <a:off x="4333873" y="58140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2" name="pt1192"/>
            <p:cNvSpPr/>
            <p:nvPr/>
          </p:nvSpPr>
          <p:spPr>
            <a:xfrm>
              <a:off x="4520373" y="58134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3" name="pt1193"/>
            <p:cNvSpPr/>
            <p:nvPr/>
          </p:nvSpPr>
          <p:spPr>
            <a:xfrm>
              <a:off x="4598000" y="57468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4" name="pt1194"/>
            <p:cNvSpPr/>
            <p:nvPr/>
          </p:nvSpPr>
          <p:spPr>
            <a:xfrm>
              <a:off x="4482498" y="58035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5" name="pt1195"/>
            <p:cNvSpPr/>
            <p:nvPr/>
          </p:nvSpPr>
          <p:spPr>
            <a:xfrm>
              <a:off x="4665473" y="54656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6" name="pt1196"/>
            <p:cNvSpPr/>
            <p:nvPr/>
          </p:nvSpPr>
          <p:spPr>
            <a:xfrm>
              <a:off x="4278959" y="57357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7" name="pt1197"/>
            <p:cNvSpPr/>
            <p:nvPr/>
          </p:nvSpPr>
          <p:spPr>
            <a:xfrm>
              <a:off x="4589050" y="57610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8" name="pt1198"/>
            <p:cNvSpPr/>
            <p:nvPr/>
          </p:nvSpPr>
          <p:spPr>
            <a:xfrm>
              <a:off x="4389374" y="58523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9" name="pt1199"/>
            <p:cNvSpPr/>
            <p:nvPr/>
          </p:nvSpPr>
          <p:spPr>
            <a:xfrm>
              <a:off x="4406372" y="58769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0" name="pt1200"/>
            <p:cNvSpPr/>
            <p:nvPr/>
          </p:nvSpPr>
          <p:spPr>
            <a:xfrm>
              <a:off x="4579522" y="57530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1" name="pt1201"/>
            <p:cNvSpPr/>
            <p:nvPr/>
          </p:nvSpPr>
          <p:spPr>
            <a:xfrm>
              <a:off x="4271368" y="57480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2" name="pl1202"/>
            <p:cNvSpPr/>
            <p:nvPr/>
          </p:nvSpPr>
          <p:spPr>
            <a:xfrm>
              <a:off x="4282173" y="5633083"/>
              <a:ext cx="503258" cy="182475"/>
            </a:xfrm>
            <a:custGeom>
              <a:avLst/>
              <a:gdLst/>
              <a:ahLst/>
              <a:cxnLst/>
              <a:rect l="0" t="0" r="0" b="0"/>
              <a:pathLst>
                <a:path w="503258" h="182475">
                  <a:moveTo>
                    <a:pt x="0" y="155730"/>
                  </a:moveTo>
                  <a:lnTo>
                    <a:pt x="11827" y="157785"/>
                  </a:lnTo>
                  <a:lnTo>
                    <a:pt x="19417" y="159098"/>
                  </a:lnTo>
                  <a:lnTo>
                    <a:pt x="44879" y="163440"/>
                  </a:lnTo>
                  <a:lnTo>
                    <a:pt x="62382" y="166829"/>
                  </a:lnTo>
                  <a:lnTo>
                    <a:pt x="68243" y="168199"/>
                  </a:lnTo>
                  <a:lnTo>
                    <a:pt x="72254" y="169250"/>
                  </a:lnTo>
                  <a:lnTo>
                    <a:pt x="74332" y="169840"/>
                  </a:lnTo>
                  <a:lnTo>
                    <a:pt x="84011" y="173185"/>
                  </a:lnTo>
                  <a:lnTo>
                    <a:pt x="90274" y="175952"/>
                  </a:lnTo>
                  <a:lnTo>
                    <a:pt x="92615" y="177002"/>
                  </a:lnTo>
                  <a:lnTo>
                    <a:pt x="112300" y="177207"/>
                  </a:lnTo>
                  <a:lnTo>
                    <a:pt x="129832" y="177226"/>
                  </a:lnTo>
                  <a:lnTo>
                    <a:pt x="130618" y="177218"/>
                  </a:lnTo>
                  <a:lnTo>
                    <a:pt x="131666" y="177207"/>
                  </a:lnTo>
                  <a:lnTo>
                    <a:pt x="146831" y="177959"/>
                  </a:lnTo>
                  <a:lnTo>
                    <a:pt x="174094" y="181674"/>
                  </a:lnTo>
                  <a:lnTo>
                    <a:pt x="174479" y="181733"/>
                  </a:lnTo>
                  <a:lnTo>
                    <a:pt x="178859" y="182402"/>
                  </a:lnTo>
                  <a:lnTo>
                    <a:pt x="179359" y="182475"/>
                  </a:lnTo>
                  <a:lnTo>
                    <a:pt x="222957" y="176346"/>
                  </a:lnTo>
                  <a:lnTo>
                    <a:pt x="237039" y="170674"/>
                  </a:lnTo>
                  <a:lnTo>
                    <a:pt x="260831" y="163674"/>
                  </a:lnTo>
                  <a:lnTo>
                    <a:pt x="319980" y="138689"/>
                  </a:lnTo>
                  <a:lnTo>
                    <a:pt x="329509" y="131526"/>
                  </a:lnTo>
                  <a:lnTo>
                    <a:pt x="338459" y="124795"/>
                  </a:lnTo>
                  <a:lnTo>
                    <a:pt x="358974" y="109742"/>
                  </a:lnTo>
                  <a:lnTo>
                    <a:pt x="405931" y="76118"/>
                  </a:lnTo>
                  <a:lnTo>
                    <a:pt x="480645" y="18858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3" name="pl1203"/>
            <p:cNvSpPr/>
            <p:nvPr/>
          </p:nvSpPr>
          <p:spPr>
            <a:xfrm>
              <a:off x="4262042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4" name="pt1204"/>
            <p:cNvSpPr/>
            <p:nvPr/>
          </p:nvSpPr>
          <p:spPr>
            <a:xfrm>
              <a:off x="4740187" y="60772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5" name="pt1205"/>
            <p:cNvSpPr/>
            <p:nvPr/>
          </p:nvSpPr>
          <p:spPr>
            <a:xfrm>
              <a:off x="4438401" y="625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6" name="pt1206"/>
            <p:cNvSpPr/>
            <p:nvPr/>
          </p:nvSpPr>
          <p:spPr>
            <a:xfrm>
              <a:off x="4259541" y="6376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7" name="pt1207"/>
            <p:cNvSpPr/>
            <p:nvPr/>
          </p:nvSpPr>
          <p:spPr>
            <a:xfrm>
              <a:off x="4391208" y="62596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8" name="pt1208"/>
            <p:cNvSpPr/>
            <p:nvPr/>
          </p:nvSpPr>
          <p:spPr>
            <a:xfrm>
              <a:off x="4762800" y="63162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9" name="pt1209"/>
            <p:cNvSpPr/>
            <p:nvPr/>
          </p:nvSpPr>
          <p:spPr>
            <a:xfrm>
              <a:off x="4331795" y="63586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0" name="pt1210"/>
            <p:cNvSpPr/>
            <p:nvPr/>
          </p:nvSpPr>
          <p:spPr>
            <a:xfrm>
              <a:off x="4438901" y="63540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1" name="pt1211"/>
            <p:cNvSpPr/>
            <p:nvPr/>
          </p:nvSpPr>
          <p:spPr>
            <a:xfrm>
              <a:off x="4618515" y="62557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2" name="pt1212"/>
            <p:cNvSpPr/>
            <p:nvPr/>
          </p:nvSpPr>
          <p:spPr>
            <a:xfrm>
              <a:off x="4496581" y="64351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3" name="pt1213"/>
            <p:cNvSpPr/>
            <p:nvPr/>
          </p:nvSpPr>
          <p:spPr>
            <a:xfrm>
              <a:off x="4349816" y="62816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4" name="pt1214"/>
            <p:cNvSpPr/>
            <p:nvPr/>
          </p:nvSpPr>
          <p:spPr>
            <a:xfrm>
              <a:off x="4321924" y="6367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5" name="pt1215"/>
            <p:cNvSpPr/>
            <p:nvPr/>
          </p:nvSpPr>
          <p:spPr>
            <a:xfrm>
              <a:off x="4371842" y="6363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6" name="pt1216"/>
            <p:cNvSpPr/>
            <p:nvPr/>
          </p:nvSpPr>
          <p:spPr>
            <a:xfrm>
              <a:off x="4390160" y="6451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7" name="pt1217"/>
            <p:cNvSpPr/>
            <p:nvPr/>
          </p:nvSpPr>
          <p:spPr>
            <a:xfrm>
              <a:off x="4434021" y="6381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8" name="pt1218"/>
            <p:cNvSpPr/>
            <p:nvPr/>
          </p:nvSpPr>
          <p:spPr>
            <a:xfrm>
              <a:off x="4343552" y="64388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9" name="pt1219"/>
            <p:cNvSpPr/>
            <p:nvPr/>
          </p:nvSpPr>
          <p:spPr>
            <a:xfrm>
              <a:off x="4433636" y="63642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0" name="pt1220"/>
            <p:cNvSpPr/>
            <p:nvPr/>
          </p:nvSpPr>
          <p:spPr>
            <a:xfrm>
              <a:off x="4304421" y="62843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1" name="pt1221"/>
            <p:cNvSpPr/>
            <p:nvPr/>
          </p:nvSpPr>
          <p:spPr>
            <a:xfrm>
              <a:off x="4352157" y="62792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2" name="pt1222"/>
            <p:cNvSpPr/>
            <p:nvPr/>
          </p:nvSpPr>
          <p:spPr>
            <a:xfrm>
              <a:off x="4327785" y="63044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3" name="pt1223"/>
            <p:cNvSpPr/>
            <p:nvPr/>
          </p:nvSpPr>
          <p:spPr>
            <a:xfrm>
              <a:off x="4333873" y="63581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4" name="pt1224"/>
            <p:cNvSpPr/>
            <p:nvPr/>
          </p:nvSpPr>
          <p:spPr>
            <a:xfrm>
              <a:off x="4520373" y="63685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5" name="pt1225"/>
            <p:cNvSpPr/>
            <p:nvPr/>
          </p:nvSpPr>
          <p:spPr>
            <a:xfrm>
              <a:off x="4598000" y="63136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6" name="pt1226"/>
            <p:cNvSpPr/>
            <p:nvPr/>
          </p:nvSpPr>
          <p:spPr>
            <a:xfrm>
              <a:off x="4482498" y="63346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7" name="pt1227"/>
            <p:cNvSpPr/>
            <p:nvPr/>
          </p:nvSpPr>
          <p:spPr>
            <a:xfrm>
              <a:off x="4665473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8" name="pt1228"/>
            <p:cNvSpPr/>
            <p:nvPr/>
          </p:nvSpPr>
          <p:spPr>
            <a:xfrm>
              <a:off x="4278959" y="6314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9" name="pt1229"/>
            <p:cNvSpPr/>
            <p:nvPr/>
          </p:nvSpPr>
          <p:spPr>
            <a:xfrm>
              <a:off x="4589050" y="62562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0" name="pt1230"/>
            <p:cNvSpPr/>
            <p:nvPr/>
          </p:nvSpPr>
          <p:spPr>
            <a:xfrm>
              <a:off x="4389374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1" name="pt1231"/>
            <p:cNvSpPr/>
            <p:nvPr/>
          </p:nvSpPr>
          <p:spPr>
            <a:xfrm>
              <a:off x="4406372" y="6371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2" name="pt1232"/>
            <p:cNvSpPr/>
            <p:nvPr/>
          </p:nvSpPr>
          <p:spPr>
            <a:xfrm>
              <a:off x="4579522" y="6392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3" name="pt1233"/>
            <p:cNvSpPr/>
            <p:nvPr/>
          </p:nvSpPr>
          <p:spPr>
            <a:xfrm>
              <a:off x="4271368" y="62891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4" name="pl1234"/>
            <p:cNvSpPr/>
            <p:nvPr/>
          </p:nvSpPr>
          <p:spPr>
            <a:xfrm>
              <a:off x="4282173" y="6131514"/>
              <a:ext cx="503258" cy="253037"/>
            </a:xfrm>
            <a:custGeom>
              <a:avLst/>
              <a:gdLst/>
              <a:ahLst/>
              <a:cxnLst/>
              <a:rect l="0" t="0" r="0" b="0"/>
              <a:pathLst>
                <a:path w="503258" h="253037">
                  <a:moveTo>
                    <a:pt x="0" y="208462"/>
                  </a:moveTo>
                  <a:lnTo>
                    <a:pt x="11827" y="211556"/>
                  </a:lnTo>
                  <a:lnTo>
                    <a:pt x="19417" y="213619"/>
                  </a:lnTo>
                  <a:lnTo>
                    <a:pt x="44879" y="220718"/>
                  </a:lnTo>
                  <a:lnTo>
                    <a:pt x="62382" y="225779"/>
                  </a:lnTo>
                  <a:lnTo>
                    <a:pt x="68243" y="227634"/>
                  </a:lnTo>
                  <a:lnTo>
                    <a:pt x="72254" y="229008"/>
                  </a:lnTo>
                  <a:lnTo>
                    <a:pt x="74332" y="229770"/>
                  </a:lnTo>
                  <a:lnTo>
                    <a:pt x="84011" y="234154"/>
                  </a:lnTo>
                  <a:lnTo>
                    <a:pt x="90274" y="238025"/>
                  </a:lnTo>
                  <a:lnTo>
                    <a:pt x="92615" y="239227"/>
                  </a:lnTo>
                  <a:lnTo>
                    <a:pt x="112300" y="242539"/>
                  </a:lnTo>
                  <a:lnTo>
                    <a:pt x="129832" y="245372"/>
                  </a:lnTo>
                  <a:lnTo>
                    <a:pt x="130618" y="245386"/>
                  </a:lnTo>
                  <a:lnTo>
                    <a:pt x="131666" y="245406"/>
                  </a:lnTo>
                  <a:lnTo>
                    <a:pt x="146831" y="247202"/>
                  </a:lnTo>
                  <a:lnTo>
                    <a:pt x="174094" y="252155"/>
                  </a:lnTo>
                  <a:lnTo>
                    <a:pt x="174479" y="252220"/>
                  </a:lnTo>
                  <a:lnTo>
                    <a:pt x="178859" y="252957"/>
                  </a:lnTo>
                  <a:lnTo>
                    <a:pt x="179359" y="253037"/>
                  </a:lnTo>
                  <a:lnTo>
                    <a:pt x="222957" y="248766"/>
                  </a:lnTo>
                  <a:lnTo>
                    <a:pt x="237039" y="239804"/>
                  </a:lnTo>
                  <a:lnTo>
                    <a:pt x="260831" y="228675"/>
                  </a:lnTo>
                  <a:lnTo>
                    <a:pt x="319980" y="190931"/>
                  </a:lnTo>
                  <a:lnTo>
                    <a:pt x="329509" y="180872"/>
                  </a:lnTo>
                  <a:lnTo>
                    <a:pt x="338459" y="171468"/>
                  </a:lnTo>
                  <a:lnTo>
                    <a:pt x="358974" y="150486"/>
                  </a:lnTo>
                  <a:lnTo>
                    <a:pt x="405931" y="103726"/>
                  </a:lnTo>
                  <a:lnTo>
                    <a:pt x="480645" y="25383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5" name="pl1235"/>
            <p:cNvSpPr/>
            <p:nvPr/>
          </p:nvSpPr>
          <p:spPr>
            <a:xfrm>
              <a:off x="4805562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6" name="tx1236"/>
            <p:cNvSpPr/>
            <p:nvPr/>
          </p:nvSpPr>
          <p:spPr>
            <a:xfrm>
              <a:off x="4967922" y="1293129"/>
              <a:ext cx="218798" cy="821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5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0.21</a:t>
              </a:r>
            </a:p>
          </p:txBody>
        </p:sp>
        <p:sp>
          <p:nvSpPr>
            <p:cNvPr id="1237" name="tx1237"/>
            <p:cNvSpPr/>
            <p:nvPr/>
          </p:nvSpPr>
          <p:spPr>
            <a:xfrm>
              <a:off x="5200901" y="1172532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238" name="pl1238"/>
            <p:cNvSpPr/>
            <p:nvPr/>
          </p:nvSpPr>
          <p:spPr>
            <a:xfrm>
              <a:off x="4805562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9" name="tx1239"/>
            <p:cNvSpPr/>
            <p:nvPr/>
          </p:nvSpPr>
          <p:spPr>
            <a:xfrm>
              <a:off x="4944686" y="1835066"/>
              <a:ext cx="265269" cy="851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91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91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-0.33</a:t>
              </a:r>
            </a:p>
          </p:txBody>
        </p:sp>
        <p:sp>
          <p:nvSpPr>
            <p:cNvPr id="1240" name="tx1240"/>
            <p:cNvSpPr/>
            <p:nvPr/>
          </p:nvSpPr>
          <p:spPr>
            <a:xfrm>
              <a:off x="5207217" y="1704104"/>
              <a:ext cx="66320" cy="238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1241" name="pl1241"/>
            <p:cNvSpPr/>
            <p:nvPr/>
          </p:nvSpPr>
          <p:spPr>
            <a:xfrm>
              <a:off x="4805562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2" name="tx1242"/>
            <p:cNvSpPr/>
            <p:nvPr/>
          </p:nvSpPr>
          <p:spPr>
            <a:xfrm>
              <a:off x="5013243" y="2406801"/>
              <a:ext cx="128157" cy="306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32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29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0.0012</a:t>
              </a:r>
            </a:p>
          </p:txBody>
        </p:sp>
        <p:sp>
          <p:nvSpPr>
            <p:cNvPr id="1243" name="tx1243"/>
            <p:cNvSpPr/>
            <p:nvPr/>
          </p:nvSpPr>
          <p:spPr>
            <a:xfrm>
              <a:off x="5215256" y="2259570"/>
              <a:ext cx="5024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42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423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244" name="pl1244"/>
            <p:cNvSpPr/>
            <p:nvPr/>
          </p:nvSpPr>
          <p:spPr>
            <a:xfrm>
              <a:off x="4805562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5" name="tx1245"/>
            <p:cNvSpPr/>
            <p:nvPr/>
          </p:nvSpPr>
          <p:spPr>
            <a:xfrm>
              <a:off x="4955561" y="2925794"/>
              <a:ext cx="243520" cy="7809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4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4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-0.28</a:t>
              </a:r>
            </a:p>
          </p:txBody>
        </p:sp>
        <p:sp>
          <p:nvSpPr>
            <p:cNvPr id="1246" name="tx1246"/>
            <p:cNvSpPr/>
            <p:nvPr/>
          </p:nvSpPr>
          <p:spPr>
            <a:xfrm>
              <a:off x="5207217" y="2803090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247" name="pl1247"/>
            <p:cNvSpPr/>
            <p:nvPr/>
          </p:nvSpPr>
          <p:spPr>
            <a:xfrm>
              <a:off x="4805562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8" name="tx1248"/>
            <p:cNvSpPr/>
            <p:nvPr/>
          </p:nvSpPr>
          <p:spPr>
            <a:xfrm>
              <a:off x="5052175" y="4187929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1249" name="tx1249"/>
            <p:cNvSpPr/>
            <p:nvPr/>
          </p:nvSpPr>
          <p:spPr>
            <a:xfrm rot="-5400000">
              <a:off x="4205038" y="3463081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1250" name="rc1250"/>
            <p:cNvSpPr/>
            <p:nvPr/>
          </p:nvSpPr>
          <p:spPr>
            <a:xfrm>
              <a:off x="4825692" y="3446757"/>
              <a:ext cx="100651" cy="314536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1" name="rc1251"/>
            <p:cNvSpPr/>
            <p:nvPr/>
          </p:nvSpPr>
          <p:spPr>
            <a:xfrm>
              <a:off x="4926344" y="3572572"/>
              <a:ext cx="100651" cy="18872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2" name="rc1252"/>
            <p:cNvSpPr/>
            <p:nvPr/>
          </p:nvSpPr>
          <p:spPr>
            <a:xfrm>
              <a:off x="5026995" y="3320943"/>
              <a:ext cx="100651" cy="44035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3" name="rc1253"/>
            <p:cNvSpPr/>
            <p:nvPr/>
          </p:nvSpPr>
          <p:spPr>
            <a:xfrm>
              <a:off x="5127647" y="3258035"/>
              <a:ext cx="100651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4" name="rc1254"/>
            <p:cNvSpPr/>
            <p:nvPr/>
          </p:nvSpPr>
          <p:spPr>
            <a:xfrm>
              <a:off x="5228299" y="3320943"/>
              <a:ext cx="100651" cy="44035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5" name="pl1255"/>
            <p:cNvSpPr/>
            <p:nvPr/>
          </p:nvSpPr>
          <p:spPr>
            <a:xfrm>
              <a:off x="4805562" y="3237905"/>
              <a:ext cx="293515" cy="478651"/>
            </a:xfrm>
            <a:custGeom>
              <a:avLst/>
              <a:gdLst/>
              <a:ahLst/>
              <a:cxnLst/>
              <a:rect l="0" t="0" r="0" b="0"/>
              <a:pathLst>
                <a:path w="293515" h="478651">
                  <a:moveTo>
                    <a:pt x="0" y="478651"/>
                  </a:moveTo>
                  <a:lnTo>
                    <a:pt x="821" y="477439"/>
                  </a:lnTo>
                  <a:lnTo>
                    <a:pt x="2253" y="475252"/>
                  </a:lnTo>
                  <a:lnTo>
                    <a:pt x="3685" y="472976"/>
                  </a:lnTo>
                  <a:lnTo>
                    <a:pt x="5117" y="470654"/>
                  </a:lnTo>
                  <a:lnTo>
                    <a:pt x="6549" y="468225"/>
                  </a:lnTo>
                  <a:lnTo>
                    <a:pt x="7981" y="465733"/>
                  </a:lnTo>
                  <a:lnTo>
                    <a:pt x="9413" y="463180"/>
                  </a:lnTo>
                  <a:lnTo>
                    <a:pt x="10846" y="460518"/>
                  </a:lnTo>
                  <a:lnTo>
                    <a:pt x="12278" y="457808"/>
                  </a:lnTo>
                  <a:lnTo>
                    <a:pt x="13710" y="455006"/>
                  </a:lnTo>
                  <a:lnTo>
                    <a:pt x="15142" y="452125"/>
                  </a:lnTo>
                  <a:lnTo>
                    <a:pt x="16574" y="449197"/>
                  </a:lnTo>
                  <a:lnTo>
                    <a:pt x="18006" y="446147"/>
                  </a:lnTo>
                  <a:lnTo>
                    <a:pt x="19438" y="443049"/>
                  </a:lnTo>
                  <a:lnTo>
                    <a:pt x="20870" y="439877"/>
                  </a:lnTo>
                  <a:lnTo>
                    <a:pt x="22302" y="436612"/>
                  </a:lnTo>
                  <a:lnTo>
                    <a:pt x="23734" y="433303"/>
                  </a:lnTo>
                  <a:lnTo>
                    <a:pt x="25166" y="429894"/>
                  </a:lnTo>
                  <a:lnTo>
                    <a:pt x="26598" y="426425"/>
                  </a:lnTo>
                  <a:lnTo>
                    <a:pt x="28030" y="422903"/>
                  </a:lnTo>
                  <a:lnTo>
                    <a:pt x="29462" y="419282"/>
                  </a:lnTo>
                  <a:lnTo>
                    <a:pt x="30894" y="415621"/>
                  </a:lnTo>
                  <a:lnTo>
                    <a:pt x="32326" y="411885"/>
                  </a:lnTo>
                  <a:lnTo>
                    <a:pt x="33758" y="408084"/>
                  </a:lnTo>
                  <a:lnTo>
                    <a:pt x="35190" y="404246"/>
                  </a:lnTo>
                  <a:lnTo>
                    <a:pt x="36622" y="400321"/>
                  </a:lnTo>
                  <a:lnTo>
                    <a:pt x="38054" y="396359"/>
                  </a:lnTo>
                  <a:lnTo>
                    <a:pt x="39486" y="392349"/>
                  </a:lnTo>
                  <a:lnTo>
                    <a:pt x="40918" y="388277"/>
                  </a:lnTo>
                  <a:lnTo>
                    <a:pt x="42350" y="384177"/>
                  </a:lnTo>
                  <a:lnTo>
                    <a:pt x="43782" y="380022"/>
                  </a:lnTo>
                  <a:lnTo>
                    <a:pt x="45214" y="375834"/>
                  </a:lnTo>
                  <a:lnTo>
                    <a:pt x="46646" y="371620"/>
                  </a:lnTo>
                  <a:lnTo>
                    <a:pt x="48078" y="367360"/>
                  </a:lnTo>
                  <a:lnTo>
                    <a:pt x="49510" y="363084"/>
                  </a:lnTo>
                  <a:lnTo>
                    <a:pt x="50942" y="358783"/>
                  </a:lnTo>
                  <a:lnTo>
                    <a:pt x="52374" y="354463"/>
                  </a:lnTo>
                  <a:lnTo>
                    <a:pt x="53806" y="350133"/>
                  </a:lnTo>
                  <a:lnTo>
                    <a:pt x="55238" y="345788"/>
                  </a:lnTo>
                  <a:lnTo>
                    <a:pt x="56670" y="341442"/>
                  </a:lnTo>
                  <a:lnTo>
                    <a:pt x="58102" y="337094"/>
                  </a:lnTo>
                  <a:lnTo>
                    <a:pt x="59534" y="332753"/>
                  </a:lnTo>
                  <a:lnTo>
                    <a:pt x="60966" y="328418"/>
                  </a:lnTo>
                  <a:lnTo>
                    <a:pt x="62398" y="324100"/>
                  </a:lnTo>
                  <a:lnTo>
                    <a:pt x="63830" y="319802"/>
                  </a:lnTo>
                  <a:lnTo>
                    <a:pt x="65262" y="315519"/>
                  </a:lnTo>
                  <a:lnTo>
                    <a:pt x="66694" y="311281"/>
                  </a:lnTo>
                  <a:lnTo>
                    <a:pt x="68126" y="307066"/>
                  </a:lnTo>
                  <a:lnTo>
                    <a:pt x="69558" y="302891"/>
                  </a:lnTo>
                  <a:lnTo>
                    <a:pt x="70990" y="298769"/>
                  </a:lnTo>
                  <a:lnTo>
                    <a:pt x="72422" y="294676"/>
                  </a:lnTo>
                  <a:lnTo>
                    <a:pt x="73854" y="290661"/>
                  </a:lnTo>
                  <a:lnTo>
                    <a:pt x="75286" y="286695"/>
                  </a:lnTo>
                  <a:lnTo>
                    <a:pt x="76718" y="282780"/>
                  </a:lnTo>
                  <a:lnTo>
                    <a:pt x="78150" y="278962"/>
                  </a:lnTo>
                  <a:lnTo>
                    <a:pt x="79582" y="275189"/>
                  </a:lnTo>
                  <a:lnTo>
                    <a:pt x="81014" y="271512"/>
                  </a:lnTo>
                  <a:lnTo>
                    <a:pt x="82446" y="267918"/>
                  </a:lnTo>
                  <a:lnTo>
                    <a:pt x="83878" y="264377"/>
                  </a:lnTo>
                  <a:lnTo>
                    <a:pt x="85310" y="260983"/>
                  </a:lnTo>
                  <a:lnTo>
                    <a:pt x="86743" y="257648"/>
                  </a:lnTo>
                  <a:lnTo>
                    <a:pt x="88175" y="254413"/>
                  </a:lnTo>
                  <a:lnTo>
                    <a:pt x="89607" y="251304"/>
                  </a:lnTo>
                  <a:lnTo>
                    <a:pt x="91039" y="248260"/>
                  </a:lnTo>
                  <a:lnTo>
                    <a:pt x="92471" y="245371"/>
                  </a:lnTo>
                  <a:lnTo>
                    <a:pt x="93903" y="242576"/>
                  </a:lnTo>
                  <a:lnTo>
                    <a:pt x="95335" y="239872"/>
                  </a:lnTo>
                  <a:lnTo>
                    <a:pt x="96767" y="237340"/>
                  </a:lnTo>
                  <a:lnTo>
                    <a:pt x="98199" y="234882"/>
                  </a:lnTo>
                  <a:lnTo>
                    <a:pt x="99631" y="232570"/>
                  </a:lnTo>
                  <a:lnTo>
                    <a:pt x="101063" y="230391"/>
                  </a:lnTo>
                  <a:lnTo>
                    <a:pt x="102495" y="228289"/>
                  </a:lnTo>
                  <a:lnTo>
                    <a:pt x="103927" y="226392"/>
                  </a:lnTo>
                  <a:lnTo>
                    <a:pt x="105359" y="224579"/>
                  </a:lnTo>
                  <a:lnTo>
                    <a:pt x="106791" y="222894"/>
                  </a:lnTo>
                  <a:lnTo>
                    <a:pt x="108223" y="221376"/>
                  </a:lnTo>
                  <a:lnTo>
                    <a:pt x="109655" y="219939"/>
                  </a:lnTo>
                  <a:lnTo>
                    <a:pt x="111087" y="218683"/>
                  </a:lnTo>
                  <a:lnTo>
                    <a:pt x="112519" y="217542"/>
                  </a:lnTo>
                  <a:lnTo>
                    <a:pt x="113951" y="216501"/>
                  </a:lnTo>
                  <a:lnTo>
                    <a:pt x="115383" y="215656"/>
                  </a:lnTo>
                  <a:lnTo>
                    <a:pt x="116815" y="214890"/>
                  </a:lnTo>
                  <a:lnTo>
                    <a:pt x="118247" y="214273"/>
                  </a:lnTo>
                  <a:lnTo>
                    <a:pt x="119679" y="213796"/>
                  </a:lnTo>
                  <a:lnTo>
                    <a:pt x="121111" y="213396"/>
                  </a:lnTo>
                  <a:lnTo>
                    <a:pt x="122543" y="213188"/>
                  </a:lnTo>
                  <a:lnTo>
                    <a:pt x="123975" y="213065"/>
                  </a:lnTo>
                  <a:lnTo>
                    <a:pt x="125407" y="213053"/>
                  </a:lnTo>
                  <a:lnTo>
                    <a:pt x="126839" y="213194"/>
                  </a:lnTo>
                  <a:lnTo>
                    <a:pt x="128271" y="213405"/>
                  </a:lnTo>
                  <a:lnTo>
                    <a:pt x="129703" y="213762"/>
                  </a:lnTo>
                  <a:lnTo>
                    <a:pt x="131135" y="214217"/>
                  </a:lnTo>
                  <a:lnTo>
                    <a:pt x="132567" y="214747"/>
                  </a:lnTo>
                  <a:lnTo>
                    <a:pt x="133999" y="215429"/>
                  </a:lnTo>
                  <a:lnTo>
                    <a:pt x="135431" y="216169"/>
                  </a:lnTo>
                  <a:lnTo>
                    <a:pt x="136863" y="217011"/>
                  </a:lnTo>
                  <a:lnTo>
                    <a:pt x="138295" y="217951"/>
                  </a:lnTo>
                  <a:lnTo>
                    <a:pt x="139727" y="218942"/>
                  </a:lnTo>
                  <a:lnTo>
                    <a:pt x="141159" y="220050"/>
                  </a:lnTo>
                  <a:lnTo>
                    <a:pt x="142591" y="221209"/>
                  </a:lnTo>
                  <a:lnTo>
                    <a:pt x="144023" y="222431"/>
                  </a:lnTo>
                  <a:lnTo>
                    <a:pt x="145455" y="223736"/>
                  </a:lnTo>
                  <a:lnTo>
                    <a:pt x="146887" y="225075"/>
                  </a:lnTo>
                  <a:lnTo>
                    <a:pt x="148319" y="226482"/>
                  </a:lnTo>
                  <a:lnTo>
                    <a:pt x="149751" y="227931"/>
                  </a:lnTo>
                  <a:lnTo>
                    <a:pt x="151183" y="229410"/>
                  </a:lnTo>
                  <a:lnTo>
                    <a:pt x="152615" y="230942"/>
                  </a:lnTo>
                  <a:lnTo>
                    <a:pt x="154047" y="232491"/>
                  </a:lnTo>
                  <a:lnTo>
                    <a:pt x="155479" y="234066"/>
                  </a:lnTo>
                  <a:lnTo>
                    <a:pt x="156911" y="235660"/>
                  </a:lnTo>
                  <a:lnTo>
                    <a:pt x="158343" y="237262"/>
                  </a:lnTo>
                  <a:lnTo>
                    <a:pt x="159775" y="238872"/>
                  </a:lnTo>
                  <a:lnTo>
                    <a:pt x="161208" y="240480"/>
                  </a:lnTo>
                  <a:lnTo>
                    <a:pt x="162640" y="242085"/>
                  </a:lnTo>
                  <a:lnTo>
                    <a:pt x="164072" y="243671"/>
                  </a:lnTo>
                  <a:lnTo>
                    <a:pt x="165504" y="245246"/>
                  </a:lnTo>
                  <a:lnTo>
                    <a:pt x="166936" y="246793"/>
                  </a:lnTo>
                  <a:lnTo>
                    <a:pt x="168368" y="248307"/>
                  </a:lnTo>
                  <a:lnTo>
                    <a:pt x="169800" y="249802"/>
                  </a:lnTo>
                  <a:lnTo>
                    <a:pt x="171232" y="251229"/>
                  </a:lnTo>
                  <a:lnTo>
                    <a:pt x="172664" y="252625"/>
                  </a:lnTo>
                  <a:lnTo>
                    <a:pt x="174096" y="253971"/>
                  </a:lnTo>
                  <a:lnTo>
                    <a:pt x="175528" y="255243"/>
                  </a:lnTo>
                  <a:lnTo>
                    <a:pt x="176960" y="256476"/>
                  </a:lnTo>
                  <a:lnTo>
                    <a:pt x="178392" y="257615"/>
                  </a:lnTo>
                  <a:lnTo>
                    <a:pt x="179824" y="258689"/>
                  </a:lnTo>
                  <a:lnTo>
                    <a:pt x="181256" y="259703"/>
                  </a:lnTo>
                  <a:lnTo>
                    <a:pt x="182688" y="260594"/>
                  </a:lnTo>
                  <a:lnTo>
                    <a:pt x="184120" y="261430"/>
                  </a:lnTo>
                  <a:lnTo>
                    <a:pt x="185552" y="262157"/>
                  </a:lnTo>
                  <a:lnTo>
                    <a:pt x="186984" y="262778"/>
                  </a:lnTo>
                  <a:lnTo>
                    <a:pt x="188416" y="263338"/>
                  </a:lnTo>
                  <a:lnTo>
                    <a:pt x="189848" y="263731"/>
                  </a:lnTo>
                  <a:lnTo>
                    <a:pt x="191280" y="264048"/>
                  </a:lnTo>
                  <a:lnTo>
                    <a:pt x="192712" y="264257"/>
                  </a:lnTo>
                  <a:lnTo>
                    <a:pt x="194144" y="264314"/>
                  </a:lnTo>
                  <a:lnTo>
                    <a:pt x="195576" y="264296"/>
                  </a:lnTo>
                  <a:lnTo>
                    <a:pt x="197008" y="264109"/>
                  </a:lnTo>
                  <a:lnTo>
                    <a:pt x="198440" y="263808"/>
                  </a:lnTo>
                  <a:lnTo>
                    <a:pt x="199872" y="263412"/>
                  </a:lnTo>
                  <a:lnTo>
                    <a:pt x="201304" y="262814"/>
                  </a:lnTo>
                  <a:lnTo>
                    <a:pt x="202736" y="262132"/>
                  </a:lnTo>
                  <a:lnTo>
                    <a:pt x="204168" y="261293"/>
                  </a:lnTo>
                  <a:lnTo>
                    <a:pt x="205600" y="260298"/>
                  </a:lnTo>
                  <a:lnTo>
                    <a:pt x="207032" y="259216"/>
                  </a:lnTo>
                  <a:lnTo>
                    <a:pt x="208464" y="257914"/>
                  </a:lnTo>
                  <a:lnTo>
                    <a:pt x="209896" y="256508"/>
                  </a:lnTo>
                  <a:lnTo>
                    <a:pt x="211328" y="254968"/>
                  </a:lnTo>
                  <a:lnTo>
                    <a:pt x="212760" y="253233"/>
                  </a:lnTo>
                  <a:lnTo>
                    <a:pt x="214192" y="251405"/>
                  </a:lnTo>
                  <a:lnTo>
                    <a:pt x="215624" y="249384"/>
                  </a:lnTo>
                  <a:lnTo>
                    <a:pt x="217056" y="247223"/>
                  </a:lnTo>
                  <a:lnTo>
                    <a:pt x="218488" y="244960"/>
                  </a:lnTo>
                  <a:lnTo>
                    <a:pt x="219920" y="242466"/>
                  </a:lnTo>
                  <a:lnTo>
                    <a:pt x="221352" y="239882"/>
                  </a:lnTo>
                  <a:lnTo>
                    <a:pt x="222784" y="237137"/>
                  </a:lnTo>
                  <a:lnTo>
                    <a:pt x="224216" y="234223"/>
                  </a:lnTo>
                  <a:lnTo>
                    <a:pt x="225648" y="231221"/>
                  </a:lnTo>
                  <a:lnTo>
                    <a:pt x="227080" y="228006"/>
                  </a:lnTo>
                  <a:lnTo>
                    <a:pt x="228512" y="224684"/>
                  </a:lnTo>
                  <a:lnTo>
                    <a:pt x="229944" y="221241"/>
                  </a:lnTo>
                  <a:lnTo>
                    <a:pt x="231376" y="217611"/>
                  </a:lnTo>
                  <a:lnTo>
                    <a:pt x="232808" y="213898"/>
                  </a:lnTo>
                  <a:lnTo>
                    <a:pt x="234240" y="210018"/>
                  </a:lnTo>
                  <a:lnTo>
                    <a:pt x="235673" y="206014"/>
                  </a:lnTo>
                  <a:lnTo>
                    <a:pt x="237105" y="201928"/>
                  </a:lnTo>
                  <a:lnTo>
                    <a:pt x="238537" y="197648"/>
                  </a:lnTo>
                  <a:lnTo>
                    <a:pt x="239969" y="193298"/>
                  </a:lnTo>
                  <a:lnTo>
                    <a:pt x="241401" y="188829"/>
                  </a:lnTo>
                  <a:lnTo>
                    <a:pt x="242833" y="184230"/>
                  </a:lnTo>
                  <a:lnTo>
                    <a:pt x="244265" y="179566"/>
                  </a:lnTo>
                  <a:lnTo>
                    <a:pt x="245697" y="174759"/>
                  </a:lnTo>
                  <a:lnTo>
                    <a:pt x="247129" y="169878"/>
                  </a:lnTo>
                  <a:lnTo>
                    <a:pt x="248561" y="164921"/>
                  </a:lnTo>
                  <a:lnTo>
                    <a:pt x="249993" y="159847"/>
                  </a:lnTo>
                  <a:lnTo>
                    <a:pt x="251425" y="154725"/>
                  </a:lnTo>
                  <a:lnTo>
                    <a:pt x="252857" y="149514"/>
                  </a:lnTo>
                  <a:lnTo>
                    <a:pt x="254289" y="144238"/>
                  </a:lnTo>
                  <a:lnTo>
                    <a:pt x="255721" y="138922"/>
                  </a:lnTo>
                  <a:lnTo>
                    <a:pt x="257153" y="133520"/>
                  </a:lnTo>
                  <a:lnTo>
                    <a:pt x="258585" y="128090"/>
                  </a:lnTo>
                  <a:lnTo>
                    <a:pt x="260017" y="122618"/>
                  </a:lnTo>
                  <a:lnTo>
                    <a:pt x="261449" y="117106"/>
                  </a:lnTo>
                  <a:lnTo>
                    <a:pt x="262881" y="111577"/>
                  </a:lnTo>
                  <a:lnTo>
                    <a:pt x="264313" y="106019"/>
                  </a:lnTo>
                  <a:lnTo>
                    <a:pt x="265745" y="100453"/>
                  </a:lnTo>
                  <a:lnTo>
                    <a:pt x="267177" y="94879"/>
                  </a:lnTo>
                  <a:lnTo>
                    <a:pt x="268609" y="89309"/>
                  </a:lnTo>
                  <a:lnTo>
                    <a:pt x="270041" y="83745"/>
                  </a:lnTo>
                  <a:lnTo>
                    <a:pt x="271473" y="78198"/>
                  </a:lnTo>
                  <a:lnTo>
                    <a:pt x="272905" y="72678"/>
                  </a:lnTo>
                  <a:lnTo>
                    <a:pt x="274337" y="67175"/>
                  </a:lnTo>
                  <a:lnTo>
                    <a:pt x="275769" y="61730"/>
                  </a:lnTo>
                  <a:lnTo>
                    <a:pt x="277201" y="56318"/>
                  </a:lnTo>
                  <a:lnTo>
                    <a:pt x="278633" y="50952"/>
                  </a:lnTo>
                  <a:lnTo>
                    <a:pt x="280065" y="45664"/>
                  </a:lnTo>
                  <a:lnTo>
                    <a:pt x="281497" y="40417"/>
                  </a:lnTo>
                  <a:lnTo>
                    <a:pt x="282929" y="35265"/>
                  </a:lnTo>
                  <a:lnTo>
                    <a:pt x="284361" y="30187"/>
                  </a:lnTo>
                  <a:lnTo>
                    <a:pt x="285793" y="25169"/>
                  </a:lnTo>
                  <a:lnTo>
                    <a:pt x="287225" y="20292"/>
                  </a:lnTo>
                  <a:lnTo>
                    <a:pt x="288657" y="15476"/>
                  </a:lnTo>
                  <a:lnTo>
                    <a:pt x="290089" y="10775"/>
                  </a:lnTo>
                  <a:lnTo>
                    <a:pt x="291521" y="6200"/>
                  </a:lnTo>
                  <a:lnTo>
                    <a:pt x="292953" y="1694"/>
                  </a:lnTo>
                  <a:lnTo>
                    <a:pt x="293515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6" name="pl1256"/>
            <p:cNvSpPr/>
            <p:nvPr/>
          </p:nvSpPr>
          <p:spPr>
            <a:xfrm>
              <a:off x="5191968" y="3237905"/>
              <a:ext cx="157112" cy="417728"/>
            </a:xfrm>
            <a:custGeom>
              <a:avLst/>
              <a:gdLst/>
              <a:ahLst/>
              <a:cxnLst/>
              <a:rect l="0" t="0" r="0" b="0"/>
              <a:pathLst>
                <a:path w="157112" h="417728">
                  <a:moveTo>
                    <a:pt x="0" y="0"/>
                  </a:moveTo>
                  <a:lnTo>
                    <a:pt x="1060" y="1793"/>
                  </a:lnTo>
                  <a:lnTo>
                    <a:pt x="2492" y="4213"/>
                  </a:lnTo>
                  <a:lnTo>
                    <a:pt x="3924" y="6633"/>
                  </a:lnTo>
                  <a:lnTo>
                    <a:pt x="5356" y="9049"/>
                  </a:lnTo>
                  <a:lnTo>
                    <a:pt x="6788" y="11463"/>
                  </a:lnTo>
                  <a:lnTo>
                    <a:pt x="8220" y="13874"/>
                  </a:lnTo>
                  <a:lnTo>
                    <a:pt x="9652" y="16280"/>
                  </a:lnTo>
                  <a:lnTo>
                    <a:pt x="11084" y="18684"/>
                  </a:lnTo>
                  <a:lnTo>
                    <a:pt x="12516" y="21084"/>
                  </a:lnTo>
                  <a:lnTo>
                    <a:pt x="13948" y="23482"/>
                  </a:lnTo>
                  <a:lnTo>
                    <a:pt x="15380" y="25878"/>
                  </a:lnTo>
                  <a:lnTo>
                    <a:pt x="16812" y="28274"/>
                  </a:lnTo>
                  <a:lnTo>
                    <a:pt x="18244" y="30669"/>
                  </a:lnTo>
                  <a:lnTo>
                    <a:pt x="19676" y="33066"/>
                  </a:lnTo>
                  <a:lnTo>
                    <a:pt x="21108" y="35467"/>
                  </a:lnTo>
                  <a:lnTo>
                    <a:pt x="22540" y="37870"/>
                  </a:lnTo>
                  <a:lnTo>
                    <a:pt x="23972" y="40284"/>
                  </a:lnTo>
                  <a:lnTo>
                    <a:pt x="25404" y="42703"/>
                  </a:lnTo>
                  <a:lnTo>
                    <a:pt x="26836" y="45133"/>
                  </a:lnTo>
                  <a:lnTo>
                    <a:pt x="28268" y="47578"/>
                  </a:lnTo>
                  <a:lnTo>
                    <a:pt x="29700" y="50032"/>
                  </a:lnTo>
                  <a:lnTo>
                    <a:pt x="31132" y="52510"/>
                  </a:lnTo>
                  <a:lnTo>
                    <a:pt x="32564" y="55004"/>
                  </a:lnTo>
                  <a:lnTo>
                    <a:pt x="33996" y="57515"/>
                  </a:lnTo>
                  <a:lnTo>
                    <a:pt x="35428" y="60062"/>
                  </a:lnTo>
                  <a:lnTo>
                    <a:pt x="36860" y="62626"/>
                  </a:lnTo>
                  <a:lnTo>
                    <a:pt x="38292" y="65224"/>
                  </a:lnTo>
                  <a:lnTo>
                    <a:pt x="39724" y="67856"/>
                  </a:lnTo>
                  <a:lnTo>
                    <a:pt x="41156" y="70509"/>
                  </a:lnTo>
                  <a:lnTo>
                    <a:pt x="42588" y="73220"/>
                  </a:lnTo>
                  <a:lnTo>
                    <a:pt x="44020" y="75958"/>
                  </a:lnTo>
                  <a:lnTo>
                    <a:pt x="45452" y="78735"/>
                  </a:lnTo>
                  <a:lnTo>
                    <a:pt x="46884" y="81570"/>
                  </a:lnTo>
                  <a:lnTo>
                    <a:pt x="48316" y="84433"/>
                  </a:lnTo>
                  <a:lnTo>
                    <a:pt x="49748" y="87362"/>
                  </a:lnTo>
                  <a:lnTo>
                    <a:pt x="51180" y="90337"/>
                  </a:lnTo>
                  <a:lnTo>
                    <a:pt x="52613" y="93351"/>
                  </a:lnTo>
                  <a:lnTo>
                    <a:pt x="54045" y="96447"/>
                  </a:lnTo>
                  <a:lnTo>
                    <a:pt x="55477" y="99578"/>
                  </a:lnTo>
                  <a:lnTo>
                    <a:pt x="56909" y="102776"/>
                  </a:lnTo>
                  <a:lnTo>
                    <a:pt x="58341" y="106040"/>
                  </a:lnTo>
                  <a:lnTo>
                    <a:pt x="59773" y="109342"/>
                  </a:lnTo>
                  <a:lnTo>
                    <a:pt x="61205" y="112741"/>
                  </a:lnTo>
                  <a:lnTo>
                    <a:pt x="62637" y="116185"/>
                  </a:lnTo>
                  <a:lnTo>
                    <a:pt x="64069" y="119688"/>
                  </a:lnTo>
                  <a:lnTo>
                    <a:pt x="65501" y="123278"/>
                  </a:lnTo>
                  <a:lnTo>
                    <a:pt x="66933" y="126910"/>
                  </a:lnTo>
                  <a:lnTo>
                    <a:pt x="68365" y="130629"/>
                  </a:lnTo>
                  <a:lnTo>
                    <a:pt x="69797" y="134411"/>
                  </a:lnTo>
                  <a:lnTo>
                    <a:pt x="71229" y="138240"/>
                  </a:lnTo>
                  <a:lnTo>
                    <a:pt x="72661" y="142173"/>
                  </a:lnTo>
                  <a:lnTo>
                    <a:pt x="74093" y="146147"/>
                  </a:lnTo>
                  <a:lnTo>
                    <a:pt x="75525" y="150194"/>
                  </a:lnTo>
                  <a:lnTo>
                    <a:pt x="76957" y="154317"/>
                  </a:lnTo>
                  <a:lnTo>
                    <a:pt x="78389" y="158480"/>
                  </a:lnTo>
                  <a:lnTo>
                    <a:pt x="79821" y="162740"/>
                  </a:lnTo>
                  <a:lnTo>
                    <a:pt x="81253" y="167046"/>
                  </a:lnTo>
                  <a:lnTo>
                    <a:pt x="82685" y="171408"/>
                  </a:lnTo>
                  <a:lnTo>
                    <a:pt x="84117" y="175852"/>
                  </a:lnTo>
                  <a:lnTo>
                    <a:pt x="85549" y="180332"/>
                  </a:lnTo>
                  <a:lnTo>
                    <a:pt x="86981" y="184886"/>
                  </a:lnTo>
                  <a:lnTo>
                    <a:pt x="88413" y="189493"/>
                  </a:lnTo>
                  <a:lnTo>
                    <a:pt x="89845" y="194135"/>
                  </a:lnTo>
                  <a:lnTo>
                    <a:pt x="91277" y="198858"/>
                  </a:lnTo>
                  <a:lnTo>
                    <a:pt x="92709" y="203611"/>
                  </a:lnTo>
                  <a:lnTo>
                    <a:pt x="94141" y="208413"/>
                  </a:lnTo>
                  <a:lnTo>
                    <a:pt x="95573" y="213266"/>
                  </a:lnTo>
                  <a:lnTo>
                    <a:pt x="97005" y="218145"/>
                  </a:lnTo>
                  <a:lnTo>
                    <a:pt x="98437" y="223080"/>
                  </a:lnTo>
                  <a:lnTo>
                    <a:pt x="99869" y="228041"/>
                  </a:lnTo>
                  <a:lnTo>
                    <a:pt x="101301" y="233030"/>
                  </a:lnTo>
                  <a:lnTo>
                    <a:pt x="102733" y="238059"/>
                  </a:lnTo>
                  <a:lnTo>
                    <a:pt x="104165" y="243104"/>
                  </a:lnTo>
                  <a:lnTo>
                    <a:pt x="105597" y="248178"/>
                  </a:lnTo>
                  <a:lnTo>
                    <a:pt x="107029" y="253270"/>
                  </a:lnTo>
                  <a:lnTo>
                    <a:pt x="108461" y="258373"/>
                  </a:lnTo>
                  <a:lnTo>
                    <a:pt x="109893" y="263495"/>
                  </a:lnTo>
                  <a:lnTo>
                    <a:pt x="111325" y="268622"/>
                  </a:lnTo>
                  <a:lnTo>
                    <a:pt x="112757" y="273756"/>
                  </a:lnTo>
                  <a:lnTo>
                    <a:pt x="114189" y="278891"/>
                  </a:lnTo>
                  <a:lnTo>
                    <a:pt x="115621" y="284026"/>
                  </a:lnTo>
                  <a:lnTo>
                    <a:pt x="117053" y="289154"/>
                  </a:lnTo>
                  <a:lnTo>
                    <a:pt x="118485" y="294273"/>
                  </a:lnTo>
                  <a:lnTo>
                    <a:pt x="119917" y="299385"/>
                  </a:lnTo>
                  <a:lnTo>
                    <a:pt x="121349" y="304473"/>
                  </a:lnTo>
                  <a:lnTo>
                    <a:pt x="122781" y="309548"/>
                  </a:lnTo>
                  <a:lnTo>
                    <a:pt x="124213" y="314599"/>
                  </a:lnTo>
                  <a:lnTo>
                    <a:pt x="125645" y="319620"/>
                  </a:lnTo>
                  <a:lnTo>
                    <a:pt x="127078" y="324625"/>
                  </a:lnTo>
                  <a:lnTo>
                    <a:pt x="128510" y="329579"/>
                  </a:lnTo>
                  <a:lnTo>
                    <a:pt x="129942" y="334508"/>
                  </a:lnTo>
                  <a:lnTo>
                    <a:pt x="131374" y="339402"/>
                  </a:lnTo>
                  <a:lnTo>
                    <a:pt x="132806" y="344241"/>
                  </a:lnTo>
                  <a:lnTo>
                    <a:pt x="134238" y="349053"/>
                  </a:lnTo>
                  <a:lnTo>
                    <a:pt x="135670" y="353801"/>
                  </a:lnTo>
                  <a:lnTo>
                    <a:pt x="137102" y="358504"/>
                  </a:lnTo>
                  <a:lnTo>
                    <a:pt x="138534" y="363169"/>
                  </a:lnTo>
                  <a:lnTo>
                    <a:pt x="139966" y="367750"/>
                  </a:lnTo>
                  <a:lnTo>
                    <a:pt x="141398" y="372295"/>
                  </a:lnTo>
                  <a:lnTo>
                    <a:pt x="142830" y="376773"/>
                  </a:lnTo>
                  <a:lnTo>
                    <a:pt x="144262" y="381181"/>
                  </a:lnTo>
                  <a:lnTo>
                    <a:pt x="145694" y="385550"/>
                  </a:lnTo>
                  <a:lnTo>
                    <a:pt x="147126" y="389818"/>
                  </a:lnTo>
                  <a:lnTo>
                    <a:pt x="148558" y="394036"/>
                  </a:lnTo>
                  <a:lnTo>
                    <a:pt x="149990" y="398192"/>
                  </a:lnTo>
                  <a:lnTo>
                    <a:pt x="151422" y="402252"/>
                  </a:lnTo>
                  <a:lnTo>
                    <a:pt x="152854" y="406266"/>
                  </a:lnTo>
                  <a:lnTo>
                    <a:pt x="154286" y="410185"/>
                  </a:lnTo>
                  <a:lnTo>
                    <a:pt x="155718" y="414032"/>
                  </a:lnTo>
                  <a:lnTo>
                    <a:pt x="157112" y="417728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7" name="pl1257"/>
            <p:cNvSpPr/>
            <p:nvPr/>
          </p:nvSpPr>
          <p:spPr>
            <a:xfrm>
              <a:off x="4899570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8" name="pl1258"/>
            <p:cNvSpPr/>
            <p:nvPr/>
          </p:nvSpPr>
          <p:spPr>
            <a:xfrm>
              <a:off x="4908227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9" name="pl1259"/>
            <p:cNvSpPr/>
            <p:nvPr/>
          </p:nvSpPr>
          <p:spPr>
            <a:xfrm>
              <a:off x="4908730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0" name="pl1260"/>
            <p:cNvSpPr/>
            <p:nvPr/>
          </p:nvSpPr>
          <p:spPr>
            <a:xfrm>
              <a:off x="4920305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1" name="pl1261"/>
            <p:cNvSpPr/>
            <p:nvPr/>
          </p:nvSpPr>
          <p:spPr>
            <a:xfrm>
              <a:off x="4923224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2" name="pl1262"/>
            <p:cNvSpPr/>
            <p:nvPr/>
          </p:nvSpPr>
          <p:spPr>
            <a:xfrm>
              <a:off x="4928055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3" name="pl1263"/>
            <p:cNvSpPr/>
            <p:nvPr/>
          </p:nvSpPr>
          <p:spPr>
            <a:xfrm>
              <a:off x="4975462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4" name="pl1264"/>
            <p:cNvSpPr/>
            <p:nvPr/>
          </p:nvSpPr>
          <p:spPr>
            <a:xfrm>
              <a:off x="5006966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5" name="pl1265"/>
            <p:cNvSpPr/>
            <p:nvPr/>
          </p:nvSpPr>
          <p:spPr>
            <a:xfrm>
              <a:off x="5053870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6" name="pl1266"/>
            <p:cNvSpPr/>
            <p:nvPr/>
          </p:nvSpPr>
          <p:spPr>
            <a:xfrm>
              <a:off x="5093224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7" name="pl1267"/>
            <p:cNvSpPr/>
            <p:nvPr/>
          </p:nvSpPr>
          <p:spPr>
            <a:xfrm>
              <a:off x="5102685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8" name="pl1268"/>
            <p:cNvSpPr/>
            <p:nvPr/>
          </p:nvSpPr>
          <p:spPr>
            <a:xfrm>
              <a:off x="5104195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9" name="pl1269"/>
            <p:cNvSpPr/>
            <p:nvPr/>
          </p:nvSpPr>
          <p:spPr>
            <a:xfrm>
              <a:off x="5109429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0" name="pl1270"/>
            <p:cNvSpPr/>
            <p:nvPr/>
          </p:nvSpPr>
          <p:spPr>
            <a:xfrm>
              <a:off x="5115368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1" name="pl1271"/>
            <p:cNvSpPr/>
            <p:nvPr/>
          </p:nvSpPr>
          <p:spPr>
            <a:xfrm>
              <a:off x="5122917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2" name="pl1272"/>
            <p:cNvSpPr/>
            <p:nvPr/>
          </p:nvSpPr>
          <p:spPr>
            <a:xfrm>
              <a:off x="5129258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3" name="pl1273"/>
            <p:cNvSpPr/>
            <p:nvPr/>
          </p:nvSpPr>
          <p:spPr>
            <a:xfrm>
              <a:off x="5133082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4" name="pl1274"/>
            <p:cNvSpPr/>
            <p:nvPr/>
          </p:nvSpPr>
          <p:spPr>
            <a:xfrm>
              <a:off x="5135297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5" name="pl1275"/>
            <p:cNvSpPr/>
            <p:nvPr/>
          </p:nvSpPr>
          <p:spPr>
            <a:xfrm>
              <a:off x="5146972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6" name="pl1276"/>
            <p:cNvSpPr/>
            <p:nvPr/>
          </p:nvSpPr>
          <p:spPr>
            <a:xfrm>
              <a:off x="5157038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7" name="pl1277"/>
            <p:cNvSpPr/>
            <p:nvPr/>
          </p:nvSpPr>
          <p:spPr>
            <a:xfrm>
              <a:off x="5167606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8" name="pl1278"/>
            <p:cNvSpPr/>
            <p:nvPr/>
          </p:nvSpPr>
          <p:spPr>
            <a:xfrm>
              <a:off x="5208672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9" name="pl1279"/>
            <p:cNvSpPr/>
            <p:nvPr/>
          </p:nvSpPr>
          <p:spPr>
            <a:xfrm>
              <a:off x="5215315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0" name="pl1280"/>
            <p:cNvSpPr/>
            <p:nvPr/>
          </p:nvSpPr>
          <p:spPr>
            <a:xfrm>
              <a:off x="5231721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1" name="pl1281"/>
            <p:cNvSpPr/>
            <p:nvPr/>
          </p:nvSpPr>
          <p:spPr>
            <a:xfrm>
              <a:off x="5232929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2" name="pl1282"/>
            <p:cNvSpPr/>
            <p:nvPr/>
          </p:nvSpPr>
          <p:spPr>
            <a:xfrm>
              <a:off x="5234741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3" name="pl1283"/>
            <p:cNvSpPr/>
            <p:nvPr/>
          </p:nvSpPr>
          <p:spPr>
            <a:xfrm>
              <a:off x="5264735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4" name="pl1284"/>
            <p:cNvSpPr/>
            <p:nvPr/>
          </p:nvSpPr>
          <p:spPr>
            <a:xfrm>
              <a:off x="5277719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5" name="pl1285"/>
            <p:cNvSpPr/>
            <p:nvPr/>
          </p:nvSpPr>
          <p:spPr>
            <a:xfrm>
              <a:off x="5282148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6" name="pl1286"/>
            <p:cNvSpPr/>
            <p:nvPr/>
          </p:nvSpPr>
          <p:spPr>
            <a:xfrm>
              <a:off x="5290300" y="3765119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7" name="tx1287"/>
            <p:cNvSpPr/>
            <p:nvPr/>
          </p:nvSpPr>
          <p:spPr>
            <a:xfrm>
              <a:off x="4876102" y="3242136"/>
              <a:ext cx="402437" cy="12039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Aspect</a:t>
              </a:r>
            </a:p>
          </p:txBody>
        </p:sp>
        <p:sp>
          <p:nvSpPr>
            <p:cNvPr id="1288" name="pl1288"/>
            <p:cNvSpPr/>
            <p:nvPr/>
          </p:nvSpPr>
          <p:spPr>
            <a:xfrm>
              <a:off x="4805562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9" name="pt1289"/>
            <p:cNvSpPr/>
            <p:nvPr/>
          </p:nvSpPr>
          <p:spPr>
            <a:xfrm>
              <a:off x="4833526" y="40864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0" name="pt1290"/>
            <p:cNvSpPr/>
            <p:nvPr/>
          </p:nvSpPr>
          <p:spPr>
            <a:xfrm>
              <a:off x="4814858" y="42053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1" name="pt1291"/>
            <p:cNvSpPr/>
            <p:nvPr/>
          </p:nvSpPr>
          <p:spPr>
            <a:xfrm>
              <a:off x="4803061" y="42821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2" name="pt1292"/>
            <p:cNvSpPr/>
            <p:nvPr/>
          </p:nvSpPr>
          <p:spPr>
            <a:xfrm>
              <a:off x="4814210" y="42220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3" name="pt1293"/>
            <p:cNvSpPr/>
            <p:nvPr/>
          </p:nvSpPr>
          <p:spPr>
            <a:xfrm>
              <a:off x="4829766" y="414886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4" name="pt1294"/>
            <p:cNvSpPr/>
            <p:nvPr/>
          </p:nvSpPr>
          <p:spPr>
            <a:xfrm>
              <a:off x="4839749" y="427510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5" name="pt1295"/>
            <p:cNvSpPr/>
            <p:nvPr/>
          </p:nvSpPr>
          <p:spPr>
            <a:xfrm>
              <a:off x="4941386" y="407949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6" name="pt1296"/>
            <p:cNvSpPr/>
            <p:nvPr/>
          </p:nvSpPr>
          <p:spPr>
            <a:xfrm>
              <a:off x="4900808" y="40902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7" name="pt1297"/>
            <p:cNvSpPr/>
            <p:nvPr/>
          </p:nvSpPr>
          <p:spPr>
            <a:xfrm>
              <a:off x="5001797" y="404719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8" name="pt1298"/>
            <p:cNvSpPr/>
            <p:nvPr/>
          </p:nvSpPr>
          <p:spPr>
            <a:xfrm>
              <a:off x="5103823" y="40505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9" name="pt1299"/>
            <p:cNvSpPr/>
            <p:nvPr/>
          </p:nvSpPr>
          <p:spPr>
            <a:xfrm>
              <a:off x="5090730" y="39062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0" name="pt1300"/>
            <p:cNvSpPr/>
            <p:nvPr/>
          </p:nvSpPr>
          <p:spPr>
            <a:xfrm>
              <a:off x="5234759" y="39367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1" name="pt1301"/>
            <p:cNvSpPr/>
            <p:nvPr/>
          </p:nvSpPr>
          <p:spPr>
            <a:xfrm>
              <a:off x="5273391" y="386129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2" name="pt1302"/>
            <p:cNvSpPr/>
            <p:nvPr/>
          </p:nvSpPr>
          <p:spPr>
            <a:xfrm>
              <a:off x="5121713" y="39925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3" name="pt1303"/>
            <p:cNvSpPr/>
            <p:nvPr/>
          </p:nvSpPr>
          <p:spPr>
            <a:xfrm>
              <a:off x="5201182" y="40527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4" name="pt1304"/>
            <p:cNvSpPr/>
            <p:nvPr/>
          </p:nvSpPr>
          <p:spPr>
            <a:xfrm>
              <a:off x="5230869" y="41013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5" name="pt1305"/>
            <p:cNvSpPr/>
            <p:nvPr/>
          </p:nvSpPr>
          <p:spPr>
            <a:xfrm>
              <a:off x="5295819" y="3797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6" name="pt1306"/>
            <p:cNvSpPr/>
            <p:nvPr/>
          </p:nvSpPr>
          <p:spPr>
            <a:xfrm>
              <a:off x="5306319" y="39806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7" name="pt1307"/>
            <p:cNvSpPr/>
            <p:nvPr/>
          </p:nvSpPr>
          <p:spPr>
            <a:xfrm>
              <a:off x="5209738" y="37789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8" name="pt1308"/>
            <p:cNvSpPr/>
            <p:nvPr/>
          </p:nvSpPr>
          <p:spPr>
            <a:xfrm>
              <a:off x="5106675" y="3860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9" name="pt1309"/>
            <p:cNvSpPr/>
            <p:nvPr/>
          </p:nvSpPr>
          <p:spPr>
            <a:xfrm>
              <a:off x="5052486" y="40975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0" name="pt1310"/>
            <p:cNvSpPr/>
            <p:nvPr/>
          </p:nvSpPr>
          <p:spPr>
            <a:xfrm>
              <a:off x="5232425" y="3964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1" name="pt1311"/>
            <p:cNvSpPr/>
            <p:nvPr/>
          </p:nvSpPr>
          <p:spPr>
            <a:xfrm>
              <a:off x="5290114" y="401941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2" name="pt1312"/>
            <p:cNvSpPr/>
            <p:nvPr/>
          </p:nvSpPr>
          <p:spPr>
            <a:xfrm>
              <a:off x="5066617" y="42683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3" name="pt1313"/>
            <p:cNvSpPr/>
            <p:nvPr/>
          </p:nvSpPr>
          <p:spPr>
            <a:xfrm>
              <a:off x="5081007" y="41653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4" name="pt1314"/>
            <p:cNvSpPr/>
            <p:nvPr/>
          </p:nvSpPr>
          <p:spPr>
            <a:xfrm>
              <a:off x="5064672" y="42375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5" name="pt1315"/>
            <p:cNvSpPr/>
            <p:nvPr/>
          </p:nvSpPr>
          <p:spPr>
            <a:xfrm>
              <a:off x="5134677" y="42261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6" name="pt1316"/>
            <p:cNvSpPr/>
            <p:nvPr/>
          </p:nvSpPr>
          <p:spPr>
            <a:xfrm>
              <a:off x="5148289" y="421387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7" name="pt1317"/>
            <p:cNvSpPr/>
            <p:nvPr/>
          </p:nvSpPr>
          <p:spPr>
            <a:xfrm>
              <a:off x="5098897" y="42450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8" name="pt1318"/>
            <p:cNvSpPr/>
            <p:nvPr/>
          </p:nvSpPr>
          <p:spPr>
            <a:xfrm>
              <a:off x="5073358" y="40843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9" name="pl1319"/>
            <p:cNvSpPr/>
            <p:nvPr/>
          </p:nvSpPr>
          <p:spPr>
            <a:xfrm>
              <a:off x="4825692" y="3923739"/>
              <a:ext cx="503258" cy="303846"/>
            </a:xfrm>
            <a:custGeom>
              <a:avLst/>
              <a:gdLst/>
              <a:ahLst/>
              <a:cxnLst/>
              <a:rect l="0" t="0" r="0" b="0"/>
              <a:pathLst>
                <a:path w="503258" h="303846">
                  <a:moveTo>
                    <a:pt x="0" y="303846"/>
                  </a:moveTo>
                  <a:lnTo>
                    <a:pt x="11149" y="297042"/>
                  </a:lnTo>
                  <a:lnTo>
                    <a:pt x="11797" y="296655"/>
                  </a:lnTo>
                  <a:lnTo>
                    <a:pt x="26705" y="287970"/>
                  </a:lnTo>
                  <a:lnTo>
                    <a:pt x="30465" y="285849"/>
                  </a:lnTo>
                  <a:lnTo>
                    <a:pt x="36688" y="282400"/>
                  </a:lnTo>
                  <a:lnTo>
                    <a:pt x="97747" y="252456"/>
                  </a:lnTo>
                  <a:lnTo>
                    <a:pt x="138324" y="233021"/>
                  </a:lnTo>
                  <a:lnTo>
                    <a:pt x="198736" y="202448"/>
                  </a:lnTo>
                  <a:lnTo>
                    <a:pt x="249425" y="205856"/>
                  </a:lnTo>
                  <a:lnTo>
                    <a:pt x="261611" y="208253"/>
                  </a:lnTo>
                  <a:lnTo>
                    <a:pt x="263556" y="208635"/>
                  </a:lnTo>
                  <a:lnTo>
                    <a:pt x="270297" y="208921"/>
                  </a:lnTo>
                  <a:lnTo>
                    <a:pt x="277946" y="207136"/>
                  </a:lnTo>
                  <a:lnTo>
                    <a:pt x="287668" y="203531"/>
                  </a:lnTo>
                  <a:lnTo>
                    <a:pt x="295836" y="200999"/>
                  </a:lnTo>
                  <a:lnTo>
                    <a:pt x="300762" y="198779"/>
                  </a:lnTo>
                  <a:lnTo>
                    <a:pt x="303614" y="197270"/>
                  </a:lnTo>
                  <a:lnTo>
                    <a:pt x="318652" y="184770"/>
                  </a:lnTo>
                  <a:lnTo>
                    <a:pt x="331616" y="174036"/>
                  </a:lnTo>
                  <a:lnTo>
                    <a:pt x="345228" y="160554"/>
                  </a:lnTo>
                  <a:lnTo>
                    <a:pt x="398121" y="111938"/>
                  </a:lnTo>
                  <a:lnTo>
                    <a:pt x="406677" y="103047"/>
                  </a:lnTo>
                  <a:lnTo>
                    <a:pt x="427808" y="80687"/>
                  </a:lnTo>
                  <a:lnTo>
                    <a:pt x="429364" y="79022"/>
                  </a:lnTo>
                  <a:lnTo>
                    <a:pt x="431698" y="76523"/>
                  </a:lnTo>
                  <a:lnTo>
                    <a:pt x="470330" y="34920"/>
                  </a:lnTo>
                  <a:lnTo>
                    <a:pt x="487053" y="17029"/>
                  </a:lnTo>
                  <a:lnTo>
                    <a:pt x="492757" y="10995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0" name="pl1320"/>
            <p:cNvSpPr/>
            <p:nvPr/>
          </p:nvSpPr>
          <p:spPr>
            <a:xfrm>
              <a:off x="4805562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1" name="pt1321"/>
            <p:cNvSpPr/>
            <p:nvPr/>
          </p:nvSpPr>
          <p:spPr>
            <a:xfrm>
              <a:off x="4833526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2" name="pt1322"/>
            <p:cNvSpPr/>
            <p:nvPr/>
          </p:nvSpPr>
          <p:spPr>
            <a:xfrm>
              <a:off x="4814858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3" name="pt1323"/>
            <p:cNvSpPr/>
            <p:nvPr/>
          </p:nvSpPr>
          <p:spPr>
            <a:xfrm>
              <a:off x="4803061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4" name="pt1324"/>
            <p:cNvSpPr/>
            <p:nvPr/>
          </p:nvSpPr>
          <p:spPr>
            <a:xfrm>
              <a:off x="4814210" y="46760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5" name="pt1325"/>
            <p:cNvSpPr/>
            <p:nvPr/>
          </p:nvSpPr>
          <p:spPr>
            <a:xfrm>
              <a:off x="4829766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6" name="pt1326"/>
            <p:cNvSpPr/>
            <p:nvPr/>
          </p:nvSpPr>
          <p:spPr>
            <a:xfrm>
              <a:off x="4839749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7" name="pt1327"/>
            <p:cNvSpPr/>
            <p:nvPr/>
          </p:nvSpPr>
          <p:spPr>
            <a:xfrm>
              <a:off x="4941386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8" name="pt1328"/>
            <p:cNvSpPr/>
            <p:nvPr/>
          </p:nvSpPr>
          <p:spPr>
            <a:xfrm>
              <a:off x="4900808" y="48121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9" name="pt1329"/>
            <p:cNvSpPr/>
            <p:nvPr/>
          </p:nvSpPr>
          <p:spPr>
            <a:xfrm>
              <a:off x="5001797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0" name="pt1330"/>
            <p:cNvSpPr/>
            <p:nvPr/>
          </p:nvSpPr>
          <p:spPr>
            <a:xfrm>
              <a:off x="5103823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1" name="pt1331"/>
            <p:cNvSpPr/>
            <p:nvPr/>
          </p:nvSpPr>
          <p:spPr>
            <a:xfrm>
              <a:off x="5090730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2" name="pt1332"/>
            <p:cNvSpPr/>
            <p:nvPr/>
          </p:nvSpPr>
          <p:spPr>
            <a:xfrm>
              <a:off x="5234759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3" name="pt1333"/>
            <p:cNvSpPr/>
            <p:nvPr/>
          </p:nvSpPr>
          <p:spPr>
            <a:xfrm>
              <a:off x="5273391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4" name="pt1334"/>
            <p:cNvSpPr/>
            <p:nvPr/>
          </p:nvSpPr>
          <p:spPr>
            <a:xfrm>
              <a:off x="5121713" y="45128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5" name="pt1335"/>
            <p:cNvSpPr/>
            <p:nvPr/>
          </p:nvSpPr>
          <p:spPr>
            <a:xfrm>
              <a:off x="5201182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6" name="pt1336"/>
            <p:cNvSpPr/>
            <p:nvPr/>
          </p:nvSpPr>
          <p:spPr>
            <a:xfrm>
              <a:off x="5230869" y="44040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7" name="pt1337"/>
            <p:cNvSpPr/>
            <p:nvPr/>
          </p:nvSpPr>
          <p:spPr>
            <a:xfrm>
              <a:off x="5295819" y="46488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8" name="pt1338"/>
            <p:cNvSpPr/>
            <p:nvPr/>
          </p:nvSpPr>
          <p:spPr>
            <a:xfrm>
              <a:off x="5306319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9" name="pt1339"/>
            <p:cNvSpPr/>
            <p:nvPr/>
          </p:nvSpPr>
          <p:spPr>
            <a:xfrm>
              <a:off x="5209738" y="47576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0" name="pt1340"/>
            <p:cNvSpPr/>
            <p:nvPr/>
          </p:nvSpPr>
          <p:spPr>
            <a:xfrm>
              <a:off x="5106675" y="46216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1" name="pt1341"/>
            <p:cNvSpPr/>
            <p:nvPr/>
          </p:nvSpPr>
          <p:spPr>
            <a:xfrm>
              <a:off x="5052486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2" name="pt1342"/>
            <p:cNvSpPr/>
            <p:nvPr/>
          </p:nvSpPr>
          <p:spPr>
            <a:xfrm>
              <a:off x="5232425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3" name="pt1343"/>
            <p:cNvSpPr/>
            <p:nvPr/>
          </p:nvSpPr>
          <p:spPr>
            <a:xfrm>
              <a:off x="5290114" y="44176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4" name="pt1344"/>
            <p:cNvSpPr/>
            <p:nvPr/>
          </p:nvSpPr>
          <p:spPr>
            <a:xfrm>
              <a:off x="5066617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5" name="pt1345"/>
            <p:cNvSpPr/>
            <p:nvPr/>
          </p:nvSpPr>
          <p:spPr>
            <a:xfrm>
              <a:off x="5081007" y="4431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6" name="pt1346"/>
            <p:cNvSpPr/>
            <p:nvPr/>
          </p:nvSpPr>
          <p:spPr>
            <a:xfrm>
              <a:off x="5064672" y="4689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7" name="pt1347"/>
            <p:cNvSpPr/>
            <p:nvPr/>
          </p:nvSpPr>
          <p:spPr>
            <a:xfrm>
              <a:off x="5134677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8" name="pt1348"/>
            <p:cNvSpPr/>
            <p:nvPr/>
          </p:nvSpPr>
          <p:spPr>
            <a:xfrm>
              <a:off x="5148289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9" name="pt1349"/>
            <p:cNvSpPr/>
            <p:nvPr/>
          </p:nvSpPr>
          <p:spPr>
            <a:xfrm>
              <a:off x="5098897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0" name="pt1350"/>
            <p:cNvSpPr/>
            <p:nvPr/>
          </p:nvSpPr>
          <p:spPr>
            <a:xfrm>
              <a:off x="5073358" y="44720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1" name="pl1351"/>
            <p:cNvSpPr/>
            <p:nvPr/>
          </p:nvSpPr>
          <p:spPr>
            <a:xfrm>
              <a:off x="4825692" y="4541038"/>
              <a:ext cx="503258" cy="110608"/>
            </a:xfrm>
            <a:custGeom>
              <a:avLst/>
              <a:gdLst/>
              <a:ahLst/>
              <a:cxnLst/>
              <a:rect l="0" t="0" r="0" b="0"/>
              <a:pathLst>
                <a:path w="503258" h="110608">
                  <a:moveTo>
                    <a:pt x="0" y="48068"/>
                  </a:moveTo>
                  <a:lnTo>
                    <a:pt x="11149" y="52149"/>
                  </a:lnTo>
                  <a:lnTo>
                    <a:pt x="11797" y="52378"/>
                  </a:lnTo>
                  <a:lnTo>
                    <a:pt x="26705" y="57369"/>
                  </a:lnTo>
                  <a:lnTo>
                    <a:pt x="30465" y="58536"/>
                  </a:lnTo>
                  <a:lnTo>
                    <a:pt x="36688" y="60383"/>
                  </a:lnTo>
                  <a:lnTo>
                    <a:pt x="97747" y="73654"/>
                  </a:lnTo>
                  <a:lnTo>
                    <a:pt x="138324" y="83859"/>
                  </a:lnTo>
                  <a:lnTo>
                    <a:pt x="198736" y="110608"/>
                  </a:lnTo>
                  <a:lnTo>
                    <a:pt x="249425" y="64142"/>
                  </a:lnTo>
                  <a:lnTo>
                    <a:pt x="261611" y="53578"/>
                  </a:lnTo>
                  <a:lnTo>
                    <a:pt x="263556" y="52184"/>
                  </a:lnTo>
                  <a:lnTo>
                    <a:pt x="270297" y="46827"/>
                  </a:lnTo>
                  <a:lnTo>
                    <a:pt x="277946" y="41691"/>
                  </a:lnTo>
                  <a:lnTo>
                    <a:pt x="287668" y="36719"/>
                  </a:lnTo>
                  <a:lnTo>
                    <a:pt x="295836" y="32552"/>
                  </a:lnTo>
                  <a:lnTo>
                    <a:pt x="300762" y="30195"/>
                  </a:lnTo>
                  <a:lnTo>
                    <a:pt x="303614" y="28868"/>
                  </a:lnTo>
                  <a:lnTo>
                    <a:pt x="318652" y="24658"/>
                  </a:lnTo>
                  <a:lnTo>
                    <a:pt x="331616" y="19713"/>
                  </a:lnTo>
                  <a:lnTo>
                    <a:pt x="345228" y="15058"/>
                  </a:lnTo>
                  <a:lnTo>
                    <a:pt x="398121" y="0"/>
                  </a:lnTo>
                  <a:lnTo>
                    <a:pt x="406677" y="1249"/>
                  </a:lnTo>
                  <a:lnTo>
                    <a:pt x="427808" y="6423"/>
                  </a:lnTo>
                  <a:lnTo>
                    <a:pt x="429364" y="6844"/>
                  </a:lnTo>
                  <a:lnTo>
                    <a:pt x="431698" y="7476"/>
                  </a:lnTo>
                  <a:lnTo>
                    <a:pt x="470330" y="17838"/>
                  </a:lnTo>
                  <a:lnTo>
                    <a:pt x="487053" y="21976"/>
                  </a:lnTo>
                  <a:lnTo>
                    <a:pt x="492757" y="23398"/>
                  </a:lnTo>
                  <a:lnTo>
                    <a:pt x="503258" y="2614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2" name="pl1352"/>
            <p:cNvSpPr/>
            <p:nvPr/>
          </p:nvSpPr>
          <p:spPr>
            <a:xfrm>
              <a:off x="4805562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3" name="pt1353"/>
            <p:cNvSpPr/>
            <p:nvPr/>
          </p:nvSpPr>
          <p:spPr>
            <a:xfrm>
              <a:off x="4833526" y="49867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4" name="pt1354"/>
            <p:cNvSpPr/>
            <p:nvPr/>
          </p:nvSpPr>
          <p:spPr>
            <a:xfrm>
              <a:off x="4814858" y="50521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5" name="pt1355"/>
            <p:cNvSpPr/>
            <p:nvPr/>
          </p:nvSpPr>
          <p:spPr>
            <a:xfrm>
              <a:off x="4803061" y="50773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6" name="pt1356"/>
            <p:cNvSpPr/>
            <p:nvPr/>
          </p:nvSpPr>
          <p:spPr>
            <a:xfrm>
              <a:off x="4814210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7" name="pt1357"/>
            <p:cNvSpPr/>
            <p:nvPr/>
          </p:nvSpPr>
          <p:spPr>
            <a:xfrm>
              <a:off x="4829766" y="5097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8" name="pt1358"/>
            <p:cNvSpPr/>
            <p:nvPr/>
          </p:nvSpPr>
          <p:spPr>
            <a:xfrm>
              <a:off x="4839749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9" name="pt1359"/>
            <p:cNvSpPr/>
            <p:nvPr/>
          </p:nvSpPr>
          <p:spPr>
            <a:xfrm>
              <a:off x="4941386" y="51880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0" name="pt1360"/>
            <p:cNvSpPr/>
            <p:nvPr/>
          </p:nvSpPr>
          <p:spPr>
            <a:xfrm>
              <a:off x="4900808" y="52081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1" name="pt1361"/>
            <p:cNvSpPr/>
            <p:nvPr/>
          </p:nvSpPr>
          <p:spPr>
            <a:xfrm>
              <a:off x="5001797" y="51125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2" name="pt1362"/>
            <p:cNvSpPr/>
            <p:nvPr/>
          </p:nvSpPr>
          <p:spPr>
            <a:xfrm>
              <a:off x="5103823" y="52635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3" name="pt1363"/>
            <p:cNvSpPr/>
            <p:nvPr/>
          </p:nvSpPr>
          <p:spPr>
            <a:xfrm>
              <a:off x="5090730" y="50823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4" name="pt1364"/>
            <p:cNvSpPr/>
            <p:nvPr/>
          </p:nvSpPr>
          <p:spPr>
            <a:xfrm>
              <a:off x="5234759" y="52333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5" name="pt1365"/>
            <p:cNvSpPr/>
            <p:nvPr/>
          </p:nvSpPr>
          <p:spPr>
            <a:xfrm>
              <a:off x="5273391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6" name="pt1366"/>
            <p:cNvSpPr/>
            <p:nvPr/>
          </p:nvSpPr>
          <p:spPr>
            <a:xfrm>
              <a:off x="5121713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7" name="pt1367"/>
            <p:cNvSpPr/>
            <p:nvPr/>
          </p:nvSpPr>
          <p:spPr>
            <a:xfrm>
              <a:off x="5201182" y="49968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8" name="pt1368"/>
            <p:cNvSpPr/>
            <p:nvPr/>
          </p:nvSpPr>
          <p:spPr>
            <a:xfrm>
              <a:off x="5230869" y="502197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9" name="pt1369"/>
            <p:cNvSpPr/>
            <p:nvPr/>
          </p:nvSpPr>
          <p:spPr>
            <a:xfrm>
              <a:off x="5295819" y="52585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0" name="pt1370"/>
            <p:cNvSpPr/>
            <p:nvPr/>
          </p:nvSpPr>
          <p:spPr>
            <a:xfrm>
              <a:off x="5306319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1" name="pt1371"/>
            <p:cNvSpPr/>
            <p:nvPr/>
          </p:nvSpPr>
          <p:spPr>
            <a:xfrm>
              <a:off x="5209738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2" name="pt1372"/>
            <p:cNvSpPr/>
            <p:nvPr/>
          </p:nvSpPr>
          <p:spPr>
            <a:xfrm>
              <a:off x="5106675" y="51024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3" name="pt1373"/>
            <p:cNvSpPr/>
            <p:nvPr/>
          </p:nvSpPr>
          <p:spPr>
            <a:xfrm>
              <a:off x="5052486" y="5162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4" name="pt1374"/>
            <p:cNvSpPr/>
            <p:nvPr/>
          </p:nvSpPr>
          <p:spPr>
            <a:xfrm>
              <a:off x="5232425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5" name="pt1375"/>
            <p:cNvSpPr/>
            <p:nvPr/>
          </p:nvSpPr>
          <p:spPr>
            <a:xfrm>
              <a:off x="5290114" y="49615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6" name="pt1376"/>
            <p:cNvSpPr/>
            <p:nvPr/>
          </p:nvSpPr>
          <p:spPr>
            <a:xfrm>
              <a:off x="5066617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7" name="pt1377"/>
            <p:cNvSpPr/>
            <p:nvPr/>
          </p:nvSpPr>
          <p:spPr>
            <a:xfrm>
              <a:off x="5081007" y="4976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8" name="pt1378"/>
            <p:cNvSpPr/>
            <p:nvPr/>
          </p:nvSpPr>
          <p:spPr>
            <a:xfrm>
              <a:off x="5064672" y="5147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9" name="pt1379"/>
            <p:cNvSpPr/>
            <p:nvPr/>
          </p:nvSpPr>
          <p:spPr>
            <a:xfrm>
              <a:off x="5134677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0" name="pt1380"/>
            <p:cNvSpPr/>
            <p:nvPr/>
          </p:nvSpPr>
          <p:spPr>
            <a:xfrm>
              <a:off x="5148289" y="50622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1" name="pt1381"/>
            <p:cNvSpPr/>
            <p:nvPr/>
          </p:nvSpPr>
          <p:spPr>
            <a:xfrm>
              <a:off x="5098897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2" name="pt1382"/>
            <p:cNvSpPr/>
            <p:nvPr/>
          </p:nvSpPr>
          <p:spPr>
            <a:xfrm>
              <a:off x="5073358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3" name="pl1383"/>
            <p:cNvSpPr/>
            <p:nvPr/>
          </p:nvSpPr>
          <p:spPr>
            <a:xfrm>
              <a:off x="4825692" y="5098041"/>
              <a:ext cx="503258" cy="64645"/>
            </a:xfrm>
            <a:custGeom>
              <a:avLst/>
              <a:gdLst/>
              <a:ahLst/>
              <a:cxnLst/>
              <a:rect l="0" t="0" r="0" b="0"/>
              <a:pathLst>
                <a:path w="503258" h="64645">
                  <a:moveTo>
                    <a:pt x="0" y="20140"/>
                  </a:moveTo>
                  <a:lnTo>
                    <a:pt x="11149" y="23619"/>
                  </a:lnTo>
                  <a:lnTo>
                    <a:pt x="11797" y="23815"/>
                  </a:lnTo>
                  <a:lnTo>
                    <a:pt x="26705" y="28104"/>
                  </a:lnTo>
                  <a:lnTo>
                    <a:pt x="30465" y="29119"/>
                  </a:lnTo>
                  <a:lnTo>
                    <a:pt x="36688" y="30737"/>
                  </a:lnTo>
                  <a:lnTo>
                    <a:pt x="97747" y="43001"/>
                  </a:lnTo>
                  <a:lnTo>
                    <a:pt x="138324" y="51177"/>
                  </a:lnTo>
                  <a:lnTo>
                    <a:pt x="198736" y="64645"/>
                  </a:lnTo>
                  <a:lnTo>
                    <a:pt x="249425" y="34342"/>
                  </a:lnTo>
                  <a:lnTo>
                    <a:pt x="261611" y="26305"/>
                  </a:lnTo>
                  <a:lnTo>
                    <a:pt x="263556" y="25034"/>
                  </a:lnTo>
                  <a:lnTo>
                    <a:pt x="270297" y="20460"/>
                  </a:lnTo>
                  <a:lnTo>
                    <a:pt x="277946" y="16379"/>
                  </a:lnTo>
                  <a:lnTo>
                    <a:pt x="287668" y="12503"/>
                  </a:lnTo>
                  <a:lnTo>
                    <a:pt x="295836" y="9070"/>
                  </a:lnTo>
                  <a:lnTo>
                    <a:pt x="300762" y="7244"/>
                  </a:lnTo>
                  <a:lnTo>
                    <a:pt x="303614" y="6255"/>
                  </a:lnTo>
                  <a:lnTo>
                    <a:pt x="318652" y="4339"/>
                  </a:lnTo>
                  <a:lnTo>
                    <a:pt x="331616" y="1540"/>
                  </a:lnTo>
                  <a:lnTo>
                    <a:pt x="345228" y="0"/>
                  </a:lnTo>
                  <a:lnTo>
                    <a:pt x="398121" y="3871"/>
                  </a:lnTo>
                  <a:lnTo>
                    <a:pt x="406677" y="7589"/>
                  </a:lnTo>
                  <a:lnTo>
                    <a:pt x="427808" y="17401"/>
                  </a:lnTo>
                  <a:lnTo>
                    <a:pt x="429364" y="18144"/>
                  </a:lnTo>
                  <a:lnTo>
                    <a:pt x="431698" y="19259"/>
                  </a:lnTo>
                  <a:lnTo>
                    <a:pt x="470330" y="38384"/>
                  </a:lnTo>
                  <a:lnTo>
                    <a:pt x="487053" y="46955"/>
                  </a:lnTo>
                  <a:lnTo>
                    <a:pt x="492757" y="49923"/>
                  </a:lnTo>
                  <a:lnTo>
                    <a:pt x="503258" y="55482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4" name="pl1384"/>
            <p:cNvSpPr/>
            <p:nvPr/>
          </p:nvSpPr>
          <p:spPr>
            <a:xfrm>
              <a:off x="4805562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5" name="pt1385"/>
            <p:cNvSpPr/>
            <p:nvPr/>
          </p:nvSpPr>
          <p:spPr>
            <a:xfrm>
              <a:off x="4833526" y="5564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6" name="pt1386"/>
            <p:cNvSpPr/>
            <p:nvPr/>
          </p:nvSpPr>
          <p:spPr>
            <a:xfrm>
              <a:off x="4814858" y="56962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7" name="pt1387"/>
            <p:cNvSpPr/>
            <p:nvPr/>
          </p:nvSpPr>
          <p:spPr>
            <a:xfrm>
              <a:off x="4803061" y="58029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8" name="pt1388"/>
            <p:cNvSpPr/>
            <p:nvPr/>
          </p:nvSpPr>
          <p:spPr>
            <a:xfrm>
              <a:off x="4814210" y="56641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9" name="pt1389"/>
            <p:cNvSpPr/>
            <p:nvPr/>
          </p:nvSpPr>
          <p:spPr>
            <a:xfrm>
              <a:off x="4829766" y="58294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0" name="pt1390"/>
            <p:cNvSpPr/>
            <p:nvPr/>
          </p:nvSpPr>
          <p:spPr>
            <a:xfrm>
              <a:off x="4839749" y="5743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1" name="pt1391"/>
            <p:cNvSpPr/>
            <p:nvPr/>
          </p:nvSpPr>
          <p:spPr>
            <a:xfrm>
              <a:off x="4941386" y="5822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2" name="pt1392"/>
            <p:cNvSpPr/>
            <p:nvPr/>
          </p:nvSpPr>
          <p:spPr>
            <a:xfrm>
              <a:off x="4900808" y="57314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3" name="pt1393"/>
            <p:cNvSpPr/>
            <p:nvPr/>
          </p:nvSpPr>
          <p:spPr>
            <a:xfrm>
              <a:off x="5001797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4" name="pt1394"/>
            <p:cNvSpPr/>
            <p:nvPr/>
          </p:nvSpPr>
          <p:spPr>
            <a:xfrm>
              <a:off x="5103823" y="5728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5" name="pt1395"/>
            <p:cNvSpPr/>
            <p:nvPr/>
          </p:nvSpPr>
          <p:spPr>
            <a:xfrm>
              <a:off x="5090730" y="58214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6" name="pt1396"/>
            <p:cNvSpPr/>
            <p:nvPr/>
          </p:nvSpPr>
          <p:spPr>
            <a:xfrm>
              <a:off x="5234759" y="57585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7" name="pt1397"/>
            <p:cNvSpPr/>
            <p:nvPr/>
          </p:nvSpPr>
          <p:spPr>
            <a:xfrm>
              <a:off x="5273391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8" name="pt1398"/>
            <p:cNvSpPr/>
            <p:nvPr/>
          </p:nvSpPr>
          <p:spPr>
            <a:xfrm>
              <a:off x="5121713" y="5776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9" name="pt1399"/>
            <p:cNvSpPr/>
            <p:nvPr/>
          </p:nvSpPr>
          <p:spPr>
            <a:xfrm>
              <a:off x="5201182" y="5840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0" name="pt1400"/>
            <p:cNvSpPr/>
            <p:nvPr/>
          </p:nvSpPr>
          <p:spPr>
            <a:xfrm>
              <a:off x="5230869" y="57696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1" name="pt1401"/>
            <p:cNvSpPr/>
            <p:nvPr/>
          </p:nvSpPr>
          <p:spPr>
            <a:xfrm>
              <a:off x="5295819" y="57801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2" name="pt1402"/>
            <p:cNvSpPr/>
            <p:nvPr/>
          </p:nvSpPr>
          <p:spPr>
            <a:xfrm>
              <a:off x="5306319" y="57443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3" name="pt1403"/>
            <p:cNvSpPr/>
            <p:nvPr/>
          </p:nvSpPr>
          <p:spPr>
            <a:xfrm>
              <a:off x="5209738" y="57684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4" name="pt1404"/>
            <p:cNvSpPr/>
            <p:nvPr/>
          </p:nvSpPr>
          <p:spPr>
            <a:xfrm>
              <a:off x="5106675" y="58140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5" name="pt1405"/>
            <p:cNvSpPr/>
            <p:nvPr/>
          </p:nvSpPr>
          <p:spPr>
            <a:xfrm>
              <a:off x="5052486" y="58134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6" name="pt1406"/>
            <p:cNvSpPr/>
            <p:nvPr/>
          </p:nvSpPr>
          <p:spPr>
            <a:xfrm>
              <a:off x="5232425" y="57468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7" name="pt1407"/>
            <p:cNvSpPr/>
            <p:nvPr/>
          </p:nvSpPr>
          <p:spPr>
            <a:xfrm>
              <a:off x="5290114" y="58035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8" name="pt1408"/>
            <p:cNvSpPr/>
            <p:nvPr/>
          </p:nvSpPr>
          <p:spPr>
            <a:xfrm>
              <a:off x="5066617" y="54656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9" name="pt1409"/>
            <p:cNvSpPr/>
            <p:nvPr/>
          </p:nvSpPr>
          <p:spPr>
            <a:xfrm>
              <a:off x="5081007" y="57357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0" name="pt1410"/>
            <p:cNvSpPr/>
            <p:nvPr/>
          </p:nvSpPr>
          <p:spPr>
            <a:xfrm>
              <a:off x="5064672" y="57610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1" name="pt1411"/>
            <p:cNvSpPr/>
            <p:nvPr/>
          </p:nvSpPr>
          <p:spPr>
            <a:xfrm>
              <a:off x="5134677" y="58523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2" name="pt1412"/>
            <p:cNvSpPr/>
            <p:nvPr/>
          </p:nvSpPr>
          <p:spPr>
            <a:xfrm>
              <a:off x="5148289" y="58769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3" name="pt1413"/>
            <p:cNvSpPr/>
            <p:nvPr/>
          </p:nvSpPr>
          <p:spPr>
            <a:xfrm>
              <a:off x="5098897" y="57530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4" name="pt1414"/>
            <p:cNvSpPr/>
            <p:nvPr/>
          </p:nvSpPr>
          <p:spPr>
            <a:xfrm>
              <a:off x="5073358" y="57480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5" name="pl1415"/>
            <p:cNvSpPr/>
            <p:nvPr/>
          </p:nvSpPr>
          <p:spPr>
            <a:xfrm>
              <a:off x="4825692" y="5754916"/>
              <a:ext cx="503258" cy="62036"/>
            </a:xfrm>
            <a:custGeom>
              <a:avLst/>
              <a:gdLst/>
              <a:ahLst/>
              <a:cxnLst/>
              <a:rect l="0" t="0" r="0" b="0"/>
              <a:pathLst>
                <a:path w="503258" h="62036">
                  <a:moveTo>
                    <a:pt x="0" y="0"/>
                  </a:moveTo>
                  <a:lnTo>
                    <a:pt x="11149" y="2805"/>
                  </a:lnTo>
                  <a:lnTo>
                    <a:pt x="11797" y="2967"/>
                  </a:lnTo>
                  <a:lnTo>
                    <a:pt x="26705" y="6604"/>
                  </a:lnTo>
                  <a:lnTo>
                    <a:pt x="30465" y="7500"/>
                  </a:lnTo>
                  <a:lnTo>
                    <a:pt x="36688" y="8965"/>
                  </a:lnTo>
                  <a:lnTo>
                    <a:pt x="97747" y="21890"/>
                  </a:lnTo>
                  <a:lnTo>
                    <a:pt x="138324" y="29662"/>
                  </a:lnTo>
                  <a:lnTo>
                    <a:pt x="198736" y="43128"/>
                  </a:lnTo>
                  <a:lnTo>
                    <a:pt x="249425" y="46679"/>
                  </a:lnTo>
                  <a:lnTo>
                    <a:pt x="261611" y="44352"/>
                  </a:lnTo>
                  <a:lnTo>
                    <a:pt x="263556" y="43866"/>
                  </a:lnTo>
                  <a:lnTo>
                    <a:pt x="270297" y="45763"/>
                  </a:lnTo>
                  <a:lnTo>
                    <a:pt x="277946" y="48899"/>
                  </a:lnTo>
                  <a:lnTo>
                    <a:pt x="287668" y="50812"/>
                  </a:lnTo>
                  <a:lnTo>
                    <a:pt x="295836" y="51819"/>
                  </a:lnTo>
                  <a:lnTo>
                    <a:pt x="300762" y="52770"/>
                  </a:lnTo>
                  <a:lnTo>
                    <a:pt x="303614" y="53373"/>
                  </a:lnTo>
                  <a:lnTo>
                    <a:pt x="318652" y="54432"/>
                  </a:lnTo>
                  <a:lnTo>
                    <a:pt x="331616" y="55767"/>
                  </a:lnTo>
                  <a:lnTo>
                    <a:pt x="345228" y="56651"/>
                  </a:lnTo>
                  <a:lnTo>
                    <a:pt x="398121" y="62036"/>
                  </a:lnTo>
                  <a:lnTo>
                    <a:pt x="406677" y="61303"/>
                  </a:lnTo>
                  <a:lnTo>
                    <a:pt x="427808" y="58140"/>
                  </a:lnTo>
                  <a:lnTo>
                    <a:pt x="429364" y="57855"/>
                  </a:lnTo>
                  <a:lnTo>
                    <a:pt x="431698" y="57427"/>
                  </a:lnTo>
                  <a:lnTo>
                    <a:pt x="470330" y="49906"/>
                  </a:lnTo>
                  <a:lnTo>
                    <a:pt x="487053" y="46934"/>
                  </a:lnTo>
                  <a:lnTo>
                    <a:pt x="492757" y="45978"/>
                  </a:lnTo>
                  <a:lnTo>
                    <a:pt x="503258" y="44276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6" name="pl1416"/>
            <p:cNvSpPr/>
            <p:nvPr/>
          </p:nvSpPr>
          <p:spPr>
            <a:xfrm>
              <a:off x="4805562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7" name="pl1417"/>
            <p:cNvSpPr/>
            <p:nvPr/>
          </p:nvSpPr>
          <p:spPr>
            <a:xfrm>
              <a:off x="4860176" y="6499021"/>
              <a:ext cx="388916" cy="0"/>
            </a:xfrm>
            <a:custGeom>
              <a:avLst/>
              <a:gdLst/>
              <a:ahLst/>
              <a:cxnLst/>
              <a:rect l="0" t="0" r="0" b="0"/>
              <a:pathLst>
                <a:path w="388916">
                  <a:moveTo>
                    <a:pt x="0" y="0"/>
                  </a:moveTo>
                  <a:lnTo>
                    <a:pt x="388916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8" name="pl1418"/>
            <p:cNvSpPr/>
            <p:nvPr/>
          </p:nvSpPr>
          <p:spPr>
            <a:xfrm>
              <a:off x="4860176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9" name="pl1419"/>
            <p:cNvSpPr/>
            <p:nvPr/>
          </p:nvSpPr>
          <p:spPr>
            <a:xfrm>
              <a:off x="4989815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0" name="pl1420"/>
            <p:cNvSpPr/>
            <p:nvPr/>
          </p:nvSpPr>
          <p:spPr>
            <a:xfrm>
              <a:off x="5119454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1" name="pl1421"/>
            <p:cNvSpPr/>
            <p:nvPr/>
          </p:nvSpPr>
          <p:spPr>
            <a:xfrm>
              <a:off x="5249093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2" name="tx1422"/>
            <p:cNvSpPr/>
            <p:nvPr/>
          </p:nvSpPr>
          <p:spPr>
            <a:xfrm>
              <a:off x="4776266" y="6642711"/>
              <a:ext cx="16782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340</a:t>
              </a:r>
            </a:p>
          </p:txBody>
        </p:sp>
        <p:sp>
          <p:nvSpPr>
            <p:cNvPr id="1423" name="tx1423"/>
            <p:cNvSpPr/>
            <p:nvPr/>
          </p:nvSpPr>
          <p:spPr>
            <a:xfrm>
              <a:off x="5035544" y="6642711"/>
              <a:ext cx="16782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360</a:t>
              </a:r>
            </a:p>
          </p:txBody>
        </p:sp>
        <p:sp>
          <p:nvSpPr>
            <p:cNvPr id="1424" name="pt1424"/>
            <p:cNvSpPr/>
            <p:nvPr/>
          </p:nvSpPr>
          <p:spPr>
            <a:xfrm>
              <a:off x="4833526" y="60772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5" name="pt1425"/>
            <p:cNvSpPr/>
            <p:nvPr/>
          </p:nvSpPr>
          <p:spPr>
            <a:xfrm>
              <a:off x="4814858" y="625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6" name="pt1426"/>
            <p:cNvSpPr/>
            <p:nvPr/>
          </p:nvSpPr>
          <p:spPr>
            <a:xfrm>
              <a:off x="4803061" y="6376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7" name="pt1427"/>
            <p:cNvSpPr/>
            <p:nvPr/>
          </p:nvSpPr>
          <p:spPr>
            <a:xfrm>
              <a:off x="4814210" y="62596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8" name="pt1428"/>
            <p:cNvSpPr/>
            <p:nvPr/>
          </p:nvSpPr>
          <p:spPr>
            <a:xfrm>
              <a:off x="4829766" y="63162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9" name="pt1429"/>
            <p:cNvSpPr/>
            <p:nvPr/>
          </p:nvSpPr>
          <p:spPr>
            <a:xfrm>
              <a:off x="4839749" y="63586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0" name="pt1430"/>
            <p:cNvSpPr/>
            <p:nvPr/>
          </p:nvSpPr>
          <p:spPr>
            <a:xfrm>
              <a:off x="4941386" y="63540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1" name="pt1431"/>
            <p:cNvSpPr/>
            <p:nvPr/>
          </p:nvSpPr>
          <p:spPr>
            <a:xfrm>
              <a:off x="4900808" y="62557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2" name="pt1432"/>
            <p:cNvSpPr/>
            <p:nvPr/>
          </p:nvSpPr>
          <p:spPr>
            <a:xfrm>
              <a:off x="5001797" y="64351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3" name="pt1433"/>
            <p:cNvSpPr/>
            <p:nvPr/>
          </p:nvSpPr>
          <p:spPr>
            <a:xfrm>
              <a:off x="5103823" y="62816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4" name="pt1434"/>
            <p:cNvSpPr/>
            <p:nvPr/>
          </p:nvSpPr>
          <p:spPr>
            <a:xfrm>
              <a:off x="5090730" y="6367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5" name="pt1435"/>
            <p:cNvSpPr/>
            <p:nvPr/>
          </p:nvSpPr>
          <p:spPr>
            <a:xfrm>
              <a:off x="5234759" y="6363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6" name="pt1436"/>
            <p:cNvSpPr/>
            <p:nvPr/>
          </p:nvSpPr>
          <p:spPr>
            <a:xfrm>
              <a:off x="5273391" y="6451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7" name="pt1437"/>
            <p:cNvSpPr/>
            <p:nvPr/>
          </p:nvSpPr>
          <p:spPr>
            <a:xfrm>
              <a:off x="5121713" y="6381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8" name="pt1438"/>
            <p:cNvSpPr/>
            <p:nvPr/>
          </p:nvSpPr>
          <p:spPr>
            <a:xfrm>
              <a:off x="5201182" y="64388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9" name="pt1439"/>
            <p:cNvSpPr/>
            <p:nvPr/>
          </p:nvSpPr>
          <p:spPr>
            <a:xfrm>
              <a:off x="5230869" y="63642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0" name="pt1440"/>
            <p:cNvSpPr/>
            <p:nvPr/>
          </p:nvSpPr>
          <p:spPr>
            <a:xfrm>
              <a:off x="5295819" y="62843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1" name="pt1441"/>
            <p:cNvSpPr/>
            <p:nvPr/>
          </p:nvSpPr>
          <p:spPr>
            <a:xfrm>
              <a:off x="5306319" y="62792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2" name="pt1442"/>
            <p:cNvSpPr/>
            <p:nvPr/>
          </p:nvSpPr>
          <p:spPr>
            <a:xfrm>
              <a:off x="5209738" y="63044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3" name="pt1443"/>
            <p:cNvSpPr/>
            <p:nvPr/>
          </p:nvSpPr>
          <p:spPr>
            <a:xfrm>
              <a:off x="5106675" y="63581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4" name="pt1444"/>
            <p:cNvSpPr/>
            <p:nvPr/>
          </p:nvSpPr>
          <p:spPr>
            <a:xfrm>
              <a:off x="5052486" y="63685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5" name="pt1445"/>
            <p:cNvSpPr/>
            <p:nvPr/>
          </p:nvSpPr>
          <p:spPr>
            <a:xfrm>
              <a:off x="5232425" y="63136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6" name="pt1446"/>
            <p:cNvSpPr/>
            <p:nvPr/>
          </p:nvSpPr>
          <p:spPr>
            <a:xfrm>
              <a:off x="5290114" y="63346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7" name="pt1447"/>
            <p:cNvSpPr/>
            <p:nvPr/>
          </p:nvSpPr>
          <p:spPr>
            <a:xfrm>
              <a:off x="5066617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8" name="pt1448"/>
            <p:cNvSpPr/>
            <p:nvPr/>
          </p:nvSpPr>
          <p:spPr>
            <a:xfrm>
              <a:off x="5081007" y="6314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9" name="pt1449"/>
            <p:cNvSpPr/>
            <p:nvPr/>
          </p:nvSpPr>
          <p:spPr>
            <a:xfrm>
              <a:off x="5064672" y="62562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0" name="pt1450"/>
            <p:cNvSpPr/>
            <p:nvPr/>
          </p:nvSpPr>
          <p:spPr>
            <a:xfrm>
              <a:off x="5134677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1" name="pt1451"/>
            <p:cNvSpPr/>
            <p:nvPr/>
          </p:nvSpPr>
          <p:spPr>
            <a:xfrm>
              <a:off x="5148289" y="6371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2" name="pt1452"/>
            <p:cNvSpPr/>
            <p:nvPr/>
          </p:nvSpPr>
          <p:spPr>
            <a:xfrm>
              <a:off x="5098897" y="6392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3" name="pt1453"/>
            <p:cNvSpPr/>
            <p:nvPr/>
          </p:nvSpPr>
          <p:spPr>
            <a:xfrm>
              <a:off x="5073358" y="62891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4" name="pl1454"/>
            <p:cNvSpPr/>
            <p:nvPr/>
          </p:nvSpPr>
          <p:spPr>
            <a:xfrm>
              <a:off x="4825692" y="6324180"/>
              <a:ext cx="503258" cy="61249"/>
            </a:xfrm>
            <a:custGeom>
              <a:avLst/>
              <a:gdLst/>
              <a:ahLst/>
              <a:cxnLst/>
              <a:rect l="0" t="0" r="0" b="0"/>
              <a:pathLst>
                <a:path w="503258" h="61249">
                  <a:moveTo>
                    <a:pt x="0" y="0"/>
                  </a:moveTo>
                  <a:lnTo>
                    <a:pt x="11149" y="2370"/>
                  </a:lnTo>
                  <a:lnTo>
                    <a:pt x="11797" y="2507"/>
                  </a:lnTo>
                  <a:lnTo>
                    <a:pt x="26705" y="5657"/>
                  </a:lnTo>
                  <a:lnTo>
                    <a:pt x="30465" y="6448"/>
                  </a:lnTo>
                  <a:lnTo>
                    <a:pt x="36688" y="7752"/>
                  </a:lnTo>
                  <a:lnTo>
                    <a:pt x="97747" y="19854"/>
                  </a:lnTo>
                  <a:lnTo>
                    <a:pt x="138324" y="26313"/>
                  </a:lnTo>
                  <a:lnTo>
                    <a:pt x="198736" y="35551"/>
                  </a:lnTo>
                  <a:lnTo>
                    <a:pt x="249425" y="47335"/>
                  </a:lnTo>
                  <a:lnTo>
                    <a:pt x="261611" y="48288"/>
                  </a:lnTo>
                  <a:lnTo>
                    <a:pt x="263556" y="48148"/>
                  </a:lnTo>
                  <a:lnTo>
                    <a:pt x="270297" y="48822"/>
                  </a:lnTo>
                  <a:lnTo>
                    <a:pt x="277946" y="50006"/>
                  </a:lnTo>
                  <a:lnTo>
                    <a:pt x="287668" y="50721"/>
                  </a:lnTo>
                  <a:lnTo>
                    <a:pt x="295836" y="50868"/>
                  </a:lnTo>
                  <a:lnTo>
                    <a:pt x="300762" y="51144"/>
                  </a:lnTo>
                  <a:lnTo>
                    <a:pt x="303614" y="51377"/>
                  </a:lnTo>
                  <a:lnTo>
                    <a:pt x="318652" y="52495"/>
                  </a:lnTo>
                  <a:lnTo>
                    <a:pt x="331616" y="54382"/>
                  </a:lnTo>
                  <a:lnTo>
                    <a:pt x="345228" y="57059"/>
                  </a:lnTo>
                  <a:lnTo>
                    <a:pt x="398121" y="61249"/>
                  </a:lnTo>
                  <a:lnTo>
                    <a:pt x="406677" y="57859"/>
                  </a:lnTo>
                  <a:lnTo>
                    <a:pt x="427808" y="48984"/>
                  </a:lnTo>
                  <a:lnTo>
                    <a:pt x="429364" y="48308"/>
                  </a:lnTo>
                  <a:lnTo>
                    <a:pt x="431698" y="47295"/>
                  </a:lnTo>
                  <a:lnTo>
                    <a:pt x="470330" y="29809"/>
                  </a:lnTo>
                  <a:lnTo>
                    <a:pt x="487053" y="21891"/>
                  </a:lnTo>
                  <a:lnTo>
                    <a:pt x="492757" y="19122"/>
                  </a:lnTo>
                  <a:lnTo>
                    <a:pt x="503258" y="13902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5" name="pl1455"/>
            <p:cNvSpPr/>
            <p:nvPr/>
          </p:nvSpPr>
          <p:spPr>
            <a:xfrm>
              <a:off x="5349081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6" name="pl1456"/>
            <p:cNvSpPr/>
            <p:nvPr/>
          </p:nvSpPr>
          <p:spPr>
            <a:xfrm>
              <a:off x="5482424" y="1063828"/>
              <a:ext cx="286398" cy="0"/>
            </a:xfrm>
            <a:custGeom>
              <a:avLst/>
              <a:gdLst/>
              <a:ahLst/>
              <a:cxnLst/>
              <a:rect l="0" t="0" r="0" b="0"/>
              <a:pathLst>
                <a:path w="286398">
                  <a:moveTo>
                    <a:pt x="0" y="0"/>
                  </a:moveTo>
                  <a:lnTo>
                    <a:pt x="286398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7" name="pl1457"/>
            <p:cNvSpPr/>
            <p:nvPr/>
          </p:nvSpPr>
          <p:spPr>
            <a:xfrm>
              <a:off x="5482424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8" name="pl1458"/>
            <p:cNvSpPr/>
            <p:nvPr/>
          </p:nvSpPr>
          <p:spPr>
            <a:xfrm>
              <a:off x="5625624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9" name="pl1459"/>
            <p:cNvSpPr/>
            <p:nvPr/>
          </p:nvSpPr>
          <p:spPr>
            <a:xfrm>
              <a:off x="5768823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0" name="tx1460"/>
            <p:cNvSpPr/>
            <p:nvPr/>
          </p:nvSpPr>
          <p:spPr>
            <a:xfrm>
              <a:off x="5454454" y="846741"/>
              <a:ext cx="55940" cy="7224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1461" name="tx1461"/>
            <p:cNvSpPr/>
            <p:nvPr/>
          </p:nvSpPr>
          <p:spPr>
            <a:xfrm>
              <a:off x="5712883" y="845464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15</a:t>
              </a:r>
            </a:p>
          </p:txBody>
        </p:sp>
        <p:sp>
          <p:nvSpPr>
            <p:cNvPr id="1462" name="tx1462"/>
            <p:cNvSpPr/>
            <p:nvPr/>
          </p:nvSpPr>
          <p:spPr>
            <a:xfrm>
              <a:off x="5534154" y="1301944"/>
              <a:ext cx="173373" cy="651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0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0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0.11</a:t>
              </a:r>
            </a:p>
          </p:txBody>
        </p:sp>
        <p:sp>
          <p:nvSpPr>
            <p:cNvPr id="1463" name="tx1463"/>
            <p:cNvSpPr/>
            <p:nvPr/>
          </p:nvSpPr>
          <p:spPr>
            <a:xfrm>
              <a:off x="5744420" y="1172532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464" name="pl1464"/>
            <p:cNvSpPr/>
            <p:nvPr/>
          </p:nvSpPr>
          <p:spPr>
            <a:xfrm>
              <a:off x="5349081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5" name="tx1465"/>
            <p:cNvSpPr/>
            <p:nvPr/>
          </p:nvSpPr>
          <p:spPr>
            <a:xfrm>
              <a:off x="5496173" y="1837711"/>
              <a:ext cx="249334" cy="8001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6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6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-0.30</a:t>
              </a:r>
            </a:p>
          </p:txBody>
        </p:sp>
        <p:sp>
          <p:nvSpPr>
            <p:cNvPr id="1466" name="tx1466"/>
            <p:cNvSpPr/>
            <p:nvPr/>
          </p:nvSpPr>
          <p:spPr>
            <a:xfrm>
              <a:off x="5750736" y="1716051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467" name="pl1467"/>
            <p:cNvSpPr/>
            <p:nvPr/>
          </p:nvSpPr>
          <p:spPr>
            <a:xfrm>
              <a:off x="5349081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8" name="tx1468"/>
            <p:cNvSpPr/>
            <p:nvPr/>
          </p:nvSpPr>
          <p:spPr>
            <a:xfrm>
              <a:off x="5510763" y="2379904"/>
              <a:ext cx="220156" cy="826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9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9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0.22</a:t>
              </a:r>
            </a:p>
          </p:txBody>
        </p:sp>
        <p:sp>
          <p:nvSpPr>
            <p:cNvPr id="1469" name="tx1469"/>
            <p:cNvSpPr/>
            <p:nvPr/>
          </p:nvSpPr>
          <p:spPr>
            <a:xfrm>
              <a:off x="5744420" y="2259570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470" name="pl1470"/>
            <p:cNvSpPr/>
            <p:nvPr/>
          </p:nvSpPr>
          <p:spPr>
            <a:xfrm>
              <a:off x="5349081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1" name="tx1471"/>
            <p:cNvSpPr/>
            <p:nvPr/>
          </p:nvSpPr>
          <p:spPr>
            <a:xfrm>
              <a:off x="5502422" y="2926901"/>
              <a:ext cx="236837" cy="7595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1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1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-0.27</a:t>
              </a:r>
            </a:p>
          </p:txBody>
        </p:sp>
        <p:sp>
          <p:nvSpPr>
            <p:cNvPr id="1472" name="tx1472"/>
            <p:cNvSpPr/>
            <p:nvPr/>
          </p:nvSpPr>
          <p:spPr>
            <a:xfrm>
              <a:off x="5750736" y="2803090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473" name="pl1473"/>
            <p:cNvSpPr/>
            <p:nvPr/>
          </p:nvSpPr>
          <p:spPr>
            <a:xfrm>
              <a:off x="5349081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4" name="tx1474"/>
            <p:cNvSpPr/>
            <p:nvPr/>
          </p:nvSpPr>
          <p:spPr>
            <a:xfrm>
              <a:off x="5428585" y="3435049"/>
              <a:ext cx="384512" cy="14440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5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55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0.60</a:t>
              </a:r>
            </a:p>
          </p:txBody>
        </p:sp>
        <p:sp>
          <p:nvSpPr>
            <p:cNvPr id="1475" name="tx1475"/>
            <p:cNvSpPr/>
            <p:nvPr/>
          </p:nvSpPr>
          <p:spPr>
            <a:xfrm>
              <a:off x="5618013" y="3423619"/>
              <a:ext cx="331766" cy="86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***</a:t>
              </a:r>
            </a:p>
          </p:txBody>
        </p:sp>
        <p:sp>
          <p:nvSpPr>
            <p:cNvPr id="1476" name="pl1476"/>
            <p:cNvSpPr/>
            <p:nvPr/>
          </p:nvSpPr>
          <p:spPr>
            <a:xfrm>
              <a:off x="5349081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7" name="tx1477"/>
            <p:cNvSpPr/>
            <p:nvPr/>
          </p:nvSpPr>
          <p:spPr>
            <a:xfrm>
              <a:off x="5595695" y="4731449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1478" name="tx1478"/>
            <p:cNvSpPr/>
            <p:nvPr/>
          </p:nvSpPr>
          <p:spPr>
            <a:xfrm rot="-5400000">
              <a:off x="4748557" y="4006600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1479" name="rc1479"/>
            <p:cNvSpPr/>
            <p:nvPr/>
          </p:nvSpPr>
          <p:spPr>
            <a:xfrm>
              <a:off x="5369211" y="3893056"/>
              <a:ext cx="125814" cy="41175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0" name="rc1480"/>
            <p:cNvSpPr/>
            <p:nvPr/>
          </p:nvSpPr>
          <p:spPr>
            <a:xfrm>
              <a:off x="5495026" y="3801555"/>
              <a:ext cx="125814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1" name="rc1481"/>
            <p:cNvSpPr/>
            <p:nvPr/>
          </p:nvSpPr>
          <p:spPr>
            <a:xfrm>
              <a:off x="5620841" y="4030309"/>
              <a:ext cx="125814" cy="274504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2" name="rc1482"/>
            <p:cNvSpPr/>
            <p:nvPr/>
          </p:nvSpPr>
          <p:spPr>
            <a:xfrm>
              <a:off x="5746655" y="4121810"/>
              <a:ext cx="125814" cy="18300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3" name="pl1483"/>
            <p:cNvSpPr/>
            <p:nvPr/>
          </p:nvSpPr>
          <p:spPr>
            <a:xfrm>
              <a:off x="5349081" y="3830178"/>
              <a:ext cx="543519" cy="422480"/>
            </a:xfrm>
            <a:custGeom>
              <a:avLst/>
              <a:gdLst/>
              <a:ahLst/>
              <a:cxnLst/>
              <a:rect l="0" t="0" r="0" b="0"/>
              <a:pathLst>
                <a:path w="543519" h="422480">
                  <a:moveTo>
                    <a:pt x="0" y="331921"/>
                  </a:moveTo>
                  <a:lnTo>
                    <a:pt x="778" y="329565"/>
                  </a:lnTo>
                  <a:lnTo>
                    <a:pt x="2324" y="324802"/>
                  </a:lnTo>
                  <a:lnTo>
                    <a:pt x="3871" y="319995"/>
                  </a:lnTo>
                  <a:lnTo>
                    <a:pt x="5417" y="315101"/>
                  </a:lnTo>
                  <a:lnTo>
                    <a:pt x="6964" y="310156"/>
                  </a:lnTo>
                  <a:lnTo>
                    <a:pt x="8510" y="305169"/>
                  </a:lnTo>
                  <a:lnTo>
                    <a:pt x="10057" y="300102"/>
                  </a:lnTo>
                  <a:lnTo>
                    <a:pt x="11604" y="295004"/>
                  </a:lnTo>
                  <a:lnTo>
                    <a:pt x="13150" y="289860"/>
                  </a:lnTo>
                  <a:lnTo>
                    <a:pt x="14697" y="284666"/>
                  </a:lnTo>
                  <a:lnTo>
                    <a:pt x="16243" y="279449"/>
                  </a:lnTo>
                  <a:lnTo>
                    <a:pt x="17790" y="274190"/>
                  </a:lnTo>
                  <a:lnTo>
                    <a:pt x="19336" y="268907"/>
                  </a:lnTo>
                  <a:lnTo>
                    <a:pt x="20883" y="263608"/>
                  </a:lnTo>
                  <a:lnTo>
                    <a:pt x="22429" y="258282"/>
                  </a:lnTo>
                  <a:lnTo>
                    <a:pt x="23976" y="252949"/>
                  </a:lnTo>
                  <a:lnTo>
                    <a:pt x="25522" y="247608"/>
                  </a:lnTo>
                  <a:lnTo>
                    <a:pt x="27069" y="242264"/>
                  </a:lnTo>
                  <a:lnTo>
                    <a:pt x="28616" y="236923"/>
                  </a:lnTo>
                  <a:lnTo>
                    <a:pt x="30162" y="231590"/>
                  </a:lnTo>
                  <a:lnTo>
                    <a:pt x="31709" y="226274"/>
                  </a:lnTo>
                  <a:lnTo>
                    <a:pt x="33255" y="220969"/>
                  </a:lnTo>
                  <a:lnTo>
                    <a:pt x="34802" y="215698"/>
                  </a:lnTo>
                  <a:lnTo>
                    <a:pt x="36348" y="210452"/>
                  </a:lnTo>
                  <a:lnTo>
                    <a:pt x="37895" y="205232"/>
                  </a:lnTo>
                  <a:lnTo>
                    <a:pt x="39441" y="200072"/>
                  </a:lnTo>
                  <a:lnTo>
                    <a:pt x="40988" y="194942"/>
                  </a:lnTo>
                  <a:lnTo>
                    <a:pt x="42534" y="189864"/>
                  </a:lnTo>
                  <a:lnTo>
                    <a:pt x="44081" y="184853"/>
                  </a:lnTo>
                  <a:lnTo>
                    <a:pt x="45628" y="179881"/>
                  </a:lnTo>
                  <a:lnTo>
                    <a:pt x="47174" y="174997"/>
                  </a:lnTo>
                  <a:lnTo>
                    <a:pt x="48721" y="170178"/>
                  </a:lnTo>
                  <a:lnTo>
                    <a:pt x="50267" y="165409"/>
                  </a:lnTo>
                  <a:lnTo>
                    <a:pt x="51814" y="160763"/>
                  </a:lnTo>
                  <a:lnTo>
                    <a:pt x="53360" y="156174"/>
                  </a:lnTo>
                  <a:lnTo>
                    <a:pt x="54907" y="151669"/>
                  </a:lnTo>
                  <a:lnTo>
                    <a:pt x="56453" y="147283"/>
                  </a:lnTo>
                  <a:lnTo>
                    <a:pt x="58000" y="142959"/>
                  </a:lnTo>
                  <a:lnTo>
                    <a:pt x="59547" y="138758"/>
                  </a:lnTo>
                  <a:lnTo>
                    <a:pt x="61093" y="134662"/>
                  </a:lnTo>
                  <a:lnTo>
                    <a:pt x="62640" y="130634"/>
                  </a:lnTo>
                  <a:lnTo>
                    <a:pt x="64186" y="126771"/>
                  </a:lnTo>
                  <a:lnTo>
                    <a:pt x="65733" y="122990"/>
                  </a:lnTo>
                  <a:lnTo>
                    <a:pt x="67279" y="119307"/>
                  </a:lnTo>
                  <a:lnTo>
                    <a:pt x="68826" y="115784"/>
                  </a:lnTo>
                  <a:lnTo>
                    <a:pt x="70372" y="112339"/>
                  </a:lnTo>
                  <a:lnTo>
                    <a:pt x="71919" y="109029"/>
                  </a:lnTo>
                  <a:lnTo>
                    <a:pt x="73465" y="105852"/>
                  </a:lnTo>
                  <a:lnTo>
                    <a:pt x="75012" y="102755"/>
                  </a:lnTo>
                  <a:lnTo>
                    <a:pt x="76559" y="99831"/>
                  </a:lnTo>
                  <a:lnTo>
                    <a:pt x="78105" y="97008"/>
                  </a:lnTo>
                  <a:lnTo>
                    <a:pt x="79652" y="94279"/>
                  </a:lnTo>
                  <a:lnTo>
                    <a:pt x="81198" y="91731"/>
                  </a:lnTo>
                  <a:lnTo>
                    <a:pt x="82745" y="89262"/>
                  </a:lnTo>
                  <a:lnTo>
                    <a:pt x="84291" y="86919"/>
                  </a:lnTo>
                  <a:lnTo>
                    <a:pt x="85838" y="84719"/>
                  </a:lnTo>
                  <a:lnTo>
                    <a:pt x="87384" y="82596"/>
                  </a:lnTo>
                  <a:lnTo>
                    <a:pt x="88931" y="80627"/>
                  </a:lnTo>
                  <a:lnTo>
                    <a:pt x="90477" y="78763"/>
                  </a:lnTo>
                  <a:lnTo>
                    <a:pt x="92024" y="76974"/>
                  </a:lnTo>
                  <a:lnTo>
                    <a:pt x="93571" y="75358"/>
                  </a:lnTo>
                  <a:lnTo>
                    <a:pt x="95117" y="73809"/>
                  </a:lnTo>
                  <a:lnTo>
                    <a:pt x="96664" y="72359"/>
                  </a:lnTo>
                  <a:lnTo>
                    <a:pt x="98210" y="71038"/>
                  </a:lnTo>
                  <a:lnTo>
                    <a:pt x="99757" y="69780"/>
                  </a:lnTo>
                  <a:lnTo>
                    <a:pt x="101303" y="68636"/>
                  </a:lnTo>
                  <a:lnTo>
                    <a:pt x="102850" y="67580"/>
                  </a:lnTo>
                  <a:lnTo>
                    <a:pt x="104396" y="66580"/>
                  </a:lnTo>
                  <a:lnTo>
                    <a:pt x="105943" y="65700"/>
                  </a:lnTo>
                  <a:lnTo>
                    <a:pt x="107489" y="64873"/>
                  </a:lnTo>
                  <a:lnTo>
                    <a:pt x="109036" y="64108"/>
                  </a:lnTo>
                  <a:lnTo>
                    <a:pt x="110583" y="63434"/>
                  </a:lnTo>
                  <a:lnTo>
                    <a:pt x="112129" y="62798"/>
                  </a:lnTo>
                  <a:lnTo>
                    <a:pt x="113676" y="62227"/>
                  </a:lnTo>
                  <a:lnTo>
                    <a:pt x="115222" y="61710"/>
                  </a:lnTo>
                  <a:lnTo>
                    <a:pt x="116769" y="61223"/>
                  </a:lnTo>
                  <a:lnTo>
                    <a:pt x="118315" y="60793"/>
                  </a:lnTo>
                  <a:lnTo>
                    <a:pt x="119862" y="60391"/>
                  </a:lnTo>
                  <a:lnTo>
                    <a:pt x="121408" y="60013"/>
                  </a:lnTo>
                  <a:lnTo>
                    <a:pt x="122955" y="59671"/>
                  </a:lnTo>
                  <a:lnTo>
                    <a:pt x="124501" y="59340"/>
                  </a:lnTo>
                  <a:lnTo>
                    <a:pt x="126048" y="59025"/>
                  </a:lnTo>
                  <a:lnTo>
                    <a:pt x="127595" y="58721"/>
                  </a:lnTo>
                  <a:lnTo>
                    <a:pt x="129141" y="58419"/>
                  </a:lnTo>
                  <a:lnTo>
                    <a:pt x="130688" y="58119"/>
                  </a:lnTo>
                  <a:lnTo>
                    <a:pt x="132234" y="57811"/>
                  </a:lnTo>
                  <a:lnTo>
                    <a:pt x="133781" y="57500"/>
                  </a:lnTo>
                  <a:lnTo>
                    <a:pt x="135327" y="57167"/>
                  </a:lnTo>
                  <a:lnTo>
                    <a:pt x="136874" y="56820"/>
                  </a:lnTo>
                  <a:lnTo>
                    <a:pt x="138420" y="56455"/>
                  </a:lnTo>
                  <a:lnTo>
                    <a:pt x="139967" y="56055"/>
                  </a:lnTo>
                  <a:lnTo>
                    <a:pt x="141513" y="55637"/>
                  </a:lnTo>
                  <a:lnTo>
                    <a:pt x="143060" y="55181"/>
                  </a:lnTo>
                  <a:lnTo>
                    <a:pt x="144607" y="54687"/>
                  </a:lnTo>
                  <a:lnTo>
                    <a:pt x="146153" y="54169"/>
                  </a:lnTo>
                  <a:lnTo>
                    <a:pt x="147700" y="53593"/>
                  </a:lnTo>
                  <a:lnTo>
                    <a:pt x="149246" y="52983"/>
                  </a:lnTo>
                  <a:lnTo>
                    <a:pt x="150793" y="52339"/>
                  </a:lnTo>
                  <a:lnTo>
                    <a:pt x="152339" y="51629"/>
                  </a:lnTo>
                  <a:lnTo>
                    <a:pt x="153886" y="50888"/>
                  </a:lnTo>
                  <a:lnTo>
                    <a:pt x="155432" y="50095"/>
                  </a:lnTo>
                  <a:lnTo>
                    <a:pt x="156979" y="49247"/>
                  </a:lnTo>
                  <a:lnTo>
                    <a:pt x="158525" y="48368"/>
                  </a:lnTo>
                  <a:lnTo>
                    <a:pt x="160072" y="47422"/>
                  </a:lnTo>
                  <a:lnTo>
                    <a:pt x="161619" y="46434"/>
                  </a:lnTo>
                  <a:lnTo>
                    <a:pt x="163165" y="45412"/>
                  </a:lnTo>
                  <a:lnTo>
                    <a:pt x="164712" y="44318"/>
                  </a:lnTo>
                  <a:lnTo>
                    <a:pt x="166258" y="43196"/>
                  </a:lnTo>
                  <a:lnTo>
                    <a:pt x="167805" y="42030"/>
                  </a:lnTo>
                  <a:lnTo>
                    <a:pt x="169351" y="40812"/>
                  </a:lnTo>
                  <a:lnTo>
                    <a:pt x="170898" y="39568"/>
                  </a:lnTo>
                  <a:lnTo>
                    <a:pt x="172444" y="38276"/>
                  </a:lnTo>
                  <a:lnTo>
                    <a:pt x="173991" y="36951"/>
                  </a:lnTo>
                  <a:lnTo>
                    <a:pt x="175537" y="35605"/>
                  </a:lnTo>
                  <a:lnTo>
                    <a:pt x="177084" y="34214"/>
                  </a:lnTo>
                  <a:lnTo>
                    <a:pt x="178631" y="32807"/>
                  </a:lnTo>
                  <a:lnTo>
                    <a:pt x="180177" y="31379"/>
                  </a:lnTo>
                  <a:lnTo>
                    <a:pt x="181724" y="29928"/>
                  </a:lnTo>
                  <a:lnTo>
                    <a:pt x="183270" y="28468"/>
                  </a:lnTo>
                  <a:lnTo>
                    <a:pt x="184817" y="26996"/>
                  </a:lnTo>
                  <a:lnTo>
                    <a:pt x="186363" y="25519"/>
                  </a:lnTo>
                  <a:lnTo>
                    <a:pt x="187910" y="24040"/>
                  </a:lnTo>
                  <a:lnTo>
                    <a:pt x="189456" y="22565"/>
                  </a:lnTo>
                  <a:lnTo>
                    <a:pt x="191003" y="21098"/>
                  </a:lnTo>
                  <a:lnTo>
                    <a:pt x="192549" y="19640"/>
                  </a:lnTo>
                  <a:lnTo>
                    <a:pt x="194096" y="18207"/>
                  </a:lnTo>
                  <a:lnTo>
                    <a:pt x="195643" y="16790"/>
                  </a:lnTo>
                  <a:lnTo>
                    <a:pt x="197189" y="15399"/>
                  </a:lnTo>
                  <a:lnTo>
                    <a:pt x="198736" y="14047"/>
                  </a:lnTo>
                  <a:lnTo>
                    <a:pt x="200282" y="12718"/>
                  </a:lnTo>
                  <a:lnTo>
                    <a:pt x="201829" y="11444"/>
                  </a:lnTo>
                  <a:lnTo>
                    <a:pt x="203375" y="10212"/>
                  </a:lnTo>
                  <a:lnTo>
                    <a:pt x="204922" y="9014"/>
                  </a:lnTo>
                  <a:lnTo>
                    <a:pt x="206468" y="7900"/>
                  </a:lnTo>
                  <a:lnTo>
                    <a:pt x="208015" y="6827"/>
                  </a:lnTo>
                  <a:lnTo>
                    <a:pt x="209561" y="5813"/>
                  </a:lnTo>
                  <a:lnTo>
                    <a:pt x="211108" y="4887"/>
                  </a:lnTo>
                  <a:lnTo>
                    <a:pt x="212655" y="4008"/>
                  </a:lnTo>
                  <a:lnTo>
                    <a:pt x="214201" y="3221"/>
                  </a:lnTo>
                  <a:lnTo>
                    <a:pt x="215748" y="2515"/>
                  </a:lnTo>
                  <a:lnTo>
                    <a:pt x="217294" y="1862"/>
                  </a:lnTo>
                  <a:lnTo>
                    <a:pt x="218841" y="1340"/>
                  </a:lnTo>
                  <a:lnTo>
                    <a:pt x="220387" y="883"/>
                  </a:lnTo>
                  <a:lnTo>
                    <a:pt x="221934" y="504"/>
                  </a:lnTo>
                  <a:lnTo>
                    <a:pt x="223480" y="256"/>
                  </a:lnTo>
                  <a:lnTo>
                    <a:pt x="225027" y="71"/>
                  </a:lnTo>
                  <a:lnTo>
                    <a:pt x="226573" y="0"/>
                  </a:lnTo>
                  <a:lnTo>
                    <a:pt x="228120" y="39"/>
                  </a:lnTo>
                  <a:lnTo>
                    <a:pt x="229667" y="145"/>
                  </a:lnTo>
                  <a:lnTo>
                    <a:pt x="231213" y="400"/>
                  </a:lnTo>
                  <a:lnTo>
                    <a:pt x="232760" y="741"/>
                  </a:lnTo>
                  <a:lnTo>
                    <a:pt x="234306" y="1163"/>
                  </a:lnTo>
                  <a:lnTo>
                    <a:pt x="235853" y="1742"/>
                  </a:lnTo>
                  <a:lnTo>
                    <a:pt x="237399" y="2392"/>
                  </a:lnTo>
                  <a:lnTo>
                    <a:pt x="238946" y="3154"/>
                  </a:lnTo>
                  <a:lnTo>
                    <a:pt x="240492" y="4045"/>
                  </a:lnTo>
                  <a:lnTo>
                    <a:pt x="242039" y="5005"/>
                  </a:lnTo>
                  <a:lnTo>
                    <a:pt x="243585" y="6106"/>
                  </a:lnTo>
                  <a:lnTo>
                    <a:pt x="245132" y="7305"/>
                  </a:lnTo>
                  <a:lnTo>
                    <a:pt x="246679" y="8573"/>
                  </a:lnTo>
                  <a:lnTo>
                    <a:pt x="248225" y="10004"/>
                  </a:lnTo>
                  <a:lnTo>
                    <a:pt x="249772" y="11501"/>
                  </a:lnTo>
                  <a:lnTo>
                    <a:pt x="251318" y="13094"/>
                  </a:lnTo>
                  <a:lnTo>
                    <a:pt x="252865" y="14814"/>
                  </a:lnTo>
                  <a:lnTo>
                    <a:pt x="254411" y="16596"/>
                  </a:lnTo>
                  <a:lnTo>
                    <a:pt x="255958" y="18495"/>
                  </a:lnTo>
                  <a:lnTo>
                    <a:pt x="257504" y="20486"/>
                  </a:lnTo>
                  <a:lnTo>
                    <a:pt x="259051" y="22536"/>
                  </a:lnTo>
                  <a:lnTo>
                    <a:pt x="260598" y="24716"/>
                  </a:lnTo>
                  <a:lnTo>
                    <a:pt x="262144" y="26958"/>
                  </a:lnTo>
                  <a:lnTo>
                    <a:pt x="263691" y="29268"/>
                  </a:lnTo>
                  <a:lnTo>
                    <a:pt x="265237" y="31687"/>
                  </a:lnTo>
                  <a:lnTo>
                    <a:pt x="266784" y="34154"/>
                  </a:lnTo>
                  <a:lnTo>
                    <a:pt x="268330" y="36703"/>
                  </a:lnTo>
                  <a:lnTo>
                    <a:pt x="269877" y="39326"/>
                  </a:lnTo>
                  <a:lnTo>
                    <a:pt x="271423" y="41993"/>
                  </a:lnTo>
                  <a:lnTo>
                    <a:pt x="272970" y="44746"/>
                  </a:lnTo>
                  <a:lnTo>
                    <a:pt x="274516" y="47546"/>
                  </a:lnTo>
                  <a:lnTo>
                    <a:pt x="276063" y="50388"/>
                  </a:lnTo>
                  <a:lnTo>
                    <a:pt x="277610" y="53306"/>
                  </a:lnTo>
                  <a:lnTo>
                    <a:pt x="279156" y="56254"/>
                  </a:lnTo>
                  <a:lnTo>
                    <a:pt x="280703" y="59248"/>
                  </a:lnTo>
                  <a:lnTo>
                    <a:pt x="282249" y="62290"/>
                  </a:lnTo>
                  <a:lnTo>
                    <a:pt x="283796" y="65357"/>
                  </a:lnTo>
                  <a:lnTo>
                    <a:pt x="285342" y="68467"/>
                  </a:lnTo>
                  <a:lnTo>
                    <a:pt x="286889" y="71605"/>
                  </a:lnTo>
                  <a:lnTo>
                    <a:pt x="288435" y="74761"/>
                  </a:lnTo>
                  <a:lnTo>
                    <a:pt x="289982" y="77954"/>
                  </a:lnTo>
                  <a:lnTo>
                    <a:pt x="291528" y="81158"/>
                  </a:lnTo>
                  <a:lnTo>
                    <a:pt x="293075" y="84380"/>
                  </a:lnTo>
                  <a:lnTo>
                    <a:pt x="294622" y="87618"/>
                  </a:lnTo>
                  <a:lnTo>
                    <a:pt x="296168" y="90863"/>
                  </a:lnTo>
                  <a:lnTo>
                    <a:pt x="297715" y="94118"/>
                  </a:lnTo>
                  <a:lnTo>
                    <a:pt x="299261" y="97376"/>
                  </a:lnTo>
                  <a:lnTo>
                    <a:pt x="300808" y="100637"/>
                  </a:lnTo>
                  <a:lnTo>
                    <a:pt x="302354" y="103896"/>
                  </a:lnTo>
                  <a:lnTo>
                    <a:pt x="303901" y="107151"/>
                  </a:lnTo>
                  <a:lnTo>
                    <a:pt x="305447" y="110402"/>
                  </a:lnTo>
                  <a:lnTo>
                    <a:pt x="306994" y="113641"/>
                  </a:lnTo>
                  <a:lnTo>
                    <a:pt x="308540" y="116872"/>
                  </a:lnTo>
                  <a:lnTo>
                    <a:pt x="310087" y="120089"/>
                  </a:lnTo>
                  <a:lnTo>
                    <a:pt x="311634" y="123288"/>
                  </a:lnTo>
                  <a:lnTo>
                    <a:pt x="313180" y="126476"/>
                  </a:lnTo>
                  <a:lnTo>
                    <a:pt x="314727" y="129638"/>
                  </a:lnTo>
                  <a:lnTo>
                    <a:pt x="316273" y="132780"/>
                  </a:lnTo>
                  <a:lnTo>
                    <a:pt x="317820" y="135907"/>
                  </a:lnTo>
                  <a:lnTo>
                    <a:pt x="319366" y="138997"/>
                  </a:lnTo>
                  <a:lnTo>
                    <a:pt x="320913" y="142070"/>
                  </a:lnTo>
                  <a:lnTo>
                    <a:pt x="322459" y="145115"/>
                  </a:lnTo>
                  <a:lnTo>
                    <a:pt x="324006" y="148125"/>
                  </a:lnTo>
                  <a:lnTo>
                    <a:pt x="325552" y="151115"/>
                  </a:lnTo>
                  <a:lnTo>
                    <a:pt x="327099" y="154066"/>
                  </a:lnTo>
                  <a:lnTo>
                    <a:pt x="328646" y="156986"/>
                  </a:lnTo>
                  <a:lnTo>
                    <a:pt x="330192" y="159885"/>
                  </a:lnTo>
                  <a:lnTo>
                    <a:pt x="331739" y="162731"/>
                  </a:lnTo>
                  <a:lnTo>
                    <a:pt x="333285" y="165553"/>
                  </a:lnTo>
                  <a:lnTo>
                    <a:pt x="334832" y="168344"/>
                  </a:lnTo>
                  <a:lnTo>
                    <a:pt x="336378" y="171087"/>
                  </a:lnTo>
                  <a:lnTo>
                    <a:pt x="337925" y="173807"/>
                  </a:lnTo>
                  <a:lnTo>
                    <a:pt x="339471" y="176483"/>
                  </a:lnTo>
                  <a:lnTo>
                    <a:pt x="341018" y="179120"/>
                  </a:lnTo>
                  <a:lnTo>
                    <a:pt x="342564" y="181733"/>
                  </a:lnTo>
                  <a:lnTo>
                    <a:pt x="344111" y="184292"/>
                  </a:lnTo>
                  <a:lnTo>
                    <a:pt x="345658" y="186821"/>
                  </a:lnTo>
                  <a:lnTo>
                    <a:pt x="347204" y="189320"/>
                  </a:lnTo>
                  <a:lnTo>
                    <a:pt x="348751" y="191765"/>
                  </a:lnTo>
                  <a:lnTo>
                    <a:pt x="350297" y="194185"/>
                  </a:lnTo>
                  <a:lnTo>
                    <a:pt x="351844" y="196566"/>
                  </a:lnTo>
                  <a:lnTo>
                    <a:pt x="353390" y="198903"/>
                  </a:lnTo>
                  <a:lnTo>
                    <a:pt x="354937" y="201216"/>
                  </a:lnTo>
                  <a:lnTo>
                    <a:pt x="356483" y="203480"/>
                  </a:lnTo>
                  <a:lnTo>
                    <a:pt x="358030" y="205712"/>
                  </a:lnTo>
                  <a:lnTo>
                    <a:pt x="359576" y="207918"/>
                  </a:lnTo>
                  <a:lnTo>
                    <a:pt x="361123" y="210070"/>
                  </a:lnTo>
                  <a:lnTo>
                    <a:pt x="362670" y="212200"/>
                  </a:lnTo>
                  <a:lnTo>
                    <a:pt x="364216" y="214296"/>
                  </a:lnTo>
                  <a:lnTo>
                    <a:pt x="365763" y="216349"/>
                  </a:lnTo>
                  <a:lnTo>
                    <a:pt x="367309" y="218381"/>
                  </a:lnTo>
                  <a:lnTo>
                    <a:pt x="368856" y="220372"/>
                  </a:lnTo>
                  <a:lnTo>
                    <a:pt x="370402" y="222331"/>
                  </a:lnTo>
                  <a:lnTo>
                    <a:pt x="371949" y="224271"/>
                  </a:lnTo>
                  <a:lnTo>
                    <a:pt x="373495" y="226164"/>
                  </a:lnTo>
                  <a:lnTo>
                    <a:pt x="375042" y="228036"/>
                  </a:lnTo>
                  <a:lnTo>
                    <a:pt x="376588" y="229883"/>
                  </a:lnTo>
                  <a:lnTo>
                    <a:pt x="378135" y="231693"/>
                  </a:lnTo>
                  <a:lnTo>
                    <a:pt x="379682" y="233484"/>
                  </a:lnTo>
                  <a:lnTo>
                    <a:pt x="381228" y="235246"/>
                  </a:lnTo>
                  <a:lnTo>
                    <a:pt x="382775" y="236981"/>
                  </a:lnTo>
                  <a:lnTo>
                    <a:pt x="384321" y="238699"/>
                  </a:lnTo>
                  <a:lnTo>
                    <a:pt x="385868" y="240385"/>
                  </a:lnTo>
                  <a:lnTo>
                    <a:pt x="387414" y="242052"/>
                  </a:lnTo>
                  <a:lnTo>
                    <a:pt x="388961" y="243704"/>
                  </a:lnTo>
                  <a:lnTo>
                    <a:pt x="390507" y="245325"/>
                  </a:lnTo>
                  <a:lnTo>
                    <a:pt x="392054" y="246935"/>
                  </a:lnTo>
                  <a:lnTo>
                    <a:pt x="393600" y="248525"/>
                  </a:lnTo>
                  <a:lnTo>
                    <a:pt x="395147" y="250095"/>
                  </a:lnTo>
                  <a:lnTo>
                    <a:pt x="396694" y="251655"/>
                  </a:lnTo>
                  <a:lnTo>
                    <a:pt x="398240" y="253195"/>
                  </a:lnTo>
                  <a:lnTo>
                    <a:pt x="399787" y="254722"/>
                  </a:lnTo>
                  <a:lnTo>
                    <a:pt x="401333" y="256241"/>
                  </a:lnTo>
                  <a:lnTo>
                    <a:pt x="402880" y="257742"/>
                  </a:lnTo>
                  <a:lnTo>
                    <a:pt x="404426" y="259236"/>
                  </a:lnTo>
                  <a:lnTo>
                    <a:pt x="405973" y="260722"/>
                  </a:lnTo>
                  <a:lnTo>
                    <a:pt x="407519" y="262196"/>
                  </a:lnTo>
                  <a:lnTo>
                    <a:pt x="409066" y="263667"/>
                  </a:lnTo>
                  <a:lnTo>
                    <a:pt x="410612" y="265129"/>
                  </a:lnTo>
                  <a:lnTo>
                    <a:pt x="412159" y="266588"/>
                  </a:lnTo>
                  <a:lnTo>
                    <a:pt x="413706" y="268043"/>
                  </a:lnTo>
                  <a:lnTo>
                    <a:pt x="415252" y="269494"/>
                  </a:lnTo>
                  <a:lnTo>
                    <a:pt x="416799" y="270945"/>
                  </a:lnTo>
                  <a:lnTo>
                    <a:pt x="418345" y="272394"/>
                  </a:lnTo>
                  <a:lnTo>
                    <a:pt x="419892" y="273845"/>
                  </a:lnTo>
                  <a:lnTo>
                    <a:pt x="421438" y="275297"/>
                  </a:lnTo>
                  <a:lnTo>
                    <a:pt x="422985" y="276751"/>
                  </a:lnTo>
                  <a:lnTo>
                    <a:pt x="424531" y="278210"/>
                  </a:lnTo>
                  <a:lnTo>
                    <a:pt x="426078" y="279672"/>
                  </a:lnTo>
                  <a:lnTo>
                    <a:pt x="427624" y="281141"/>
                  </a:lnTo>
                  <a:lnTo>
                    <a:pt x="429171" y="282617"/>
                  </a:lnTo>
                  <a:lnTo>
                    <a:pt x="430718" y="284097"/>
                  </a:lnTo>
                  <a:lnTo>
                    <a:pt x="432264" y="285591"/>
                  </a:lnTo>
                  <a:lnTo>
                    <a:pt x="433811" y="287090"/>
                  </a:lnTo>
                  <a:lnTo>
                    <a:pt x="435357" y="288600"/>
                  </a:lnTo>
                  <a:lnTo>
                    <a:pt x="436904" y="290124"/>
                  </a:lnTo>
                  <a:lnTo>
                    <a:pt x="438450" y="291655"/>
                  </a:lnTo>
                  <a:lnTo>
                    <a:pt x="439997" y="293202"/>
                  </a:lnTo>
                  <a:lnTo>
                    <a:pt x="441543" y="294762"/>
                  </a:lnTo>
                  <a:lnTo>
                    <a:pt x="443090" y="296331"/>
                  </a:lnTo>
                  <a:lnTo>
                    <a:pt x="444637" y="297922"/>
                  </a:lnTo>
                  <a:lnTo>
                    <a:pt x="446183" y="299525"/>
                  </a:lnTo>
                  <a:lnTo>
                    <a:pt x="447730" y="301141"/>
                  </a:lnTo>
                  <a:lnTo>
                    <a:pt x="449276" y="302779"/>
                  </a:lnTo>
                  <a:lnTo>
                    <a:pt x="450823" y="304428"/>
                  </a:lnTo>
                  <a:lnTo>
                    <a:pt x="452369" y="306098"/>
                  </a:lnTo>
                  <a:lnTo>
                    <a:pt x="453916" y="307786"/>
                  </a:lnTo>
                  <a:lnTo>
                    <a:pt x="455462" y="309486"/>
                  </a:lnTo>
                  <a:lnTo>
                    <a:pt x="457009" y="311212"/>
                  </a:lnTo>
                  <a:lnTo>
                    <a:pt x="458555" y="312953"/>
                  </a:lnTo>
                  <a:lnTo>
                    <a:pt x="460102" y="314709"/>
                  </a:lnTo>
                  <a:lnTo>
                    <a:pt x="461649" y="316491"/>
                  </a:lnTo>
                  <a:lnTo>
                    <a:pt x="463195" y="318286"/>
                  </a:lnTo>
                  <a:lnTo>
                    <a:pt x="464742" y="320102"/>
                  </a:lnTo>
                  <a:lnTo>
                    <a:pt x="466288" y="321939"/>
                  </a:lnTo>
                  <a:lnTo>
                    <a:pt x="467835" y="323788"/>
                  </a:lnTo>
                  <a:lnTo>
                    <a:pt x="469381" y="325663"/>
                  </a:lnTo>
                  <a:lnTo>
                    <a:pt x="470928" y="327554"/>
                  </a:lnTo>
                  <a:lnTo>
                    <a:pt x="472474" y="329458"/>
                  </a:lnTo>
                  <a:lnTo>
                    <a:pt x="474021" y="331389"/>
                  </a:lnTo>
                  <a:lnTo>
                    <a:pt x="475567" y="333331"/>
                  </a:lnTo>
                  <a:lnTo>
                    <a:pt x="477114" y="335290"/>
                  </a:lnTo>
                  <a:lnTo>
                    <a:pt x="478661" y="337269"/>
                  </a:lnTo>
                  <a:lnTo>
                    <a:pt x="480207" y="339259"/>
                  </a:lnTo>
                  <a:lnTo>
                    <a:pt x="481754" y="341269"/>
                  </a:lnTo>
                  <a:lnTo>
                    <a:pt x="483300" y="343293"/>
                  </a:lnTo>
                  <a:lnTo>
                    <a:pt x="484847" y="345326"/>
                  </a:lnTo>
                  <a:lnTo>
                    <a:pt x="486393" y="347379"/>
                  </a:lnTo>
                  <a:lnTo>
                    <a:pt x="487940" y="349441"/>
                  </a:lnTo>
                  <a:lnTo>
                    <a:pt x="489486" y="351514"/>
                  </a:lnTo>
                  <a:lnTo>
                    <a:pt x="491033" y="353601"/>
                  </a:lnTo>
                  <a:lnTo>
                    <a:pt x="492579" y="355694"/>
                  </a:lnTo>
                  <a:lnTo>
                    <a:pt x="494126" y="357797"/>
                  </a:lnTo>
                  <a:lnTo>
                    <a:pt x="495673" y="359908"/>
                  </a:lnTo>
                  <a:lnTo>
                    <a:pt x="497219" y="362024"/>
                  </a:lnTo>
                  <a:lnTo>
                    <a:pt x="498766" y="364149"/>
                  </a:lnTo>
                  <a:lnTo>
                    <a:pt x="500312" y="366276"/>
                  </a:lnTo>
                  <a:lnTo>
                    <a:pt x="501859" y="368406"/>
                  </a:lnTo>
                  <a:lnTo>
                    <a:pt x="503405" y="370539"/>
                  </a:lnTo>
                  <a:lnTo>
                    <a:pt x="504952" y="372672"/>
                  </a:lnTo>
                  <a:lnTo>
                    <a:pt x="506498" y="374805"/>
                  </a:lnTo>
                  <a:lnTo>
                    <a:pt x="508045" y="376936"/>
                  </a:lnTo>
                  <a:lnTo>
                    <a:pt x="509591" y="379065"/>
                  </a:lnTo>
                  <a:lnTo>
                    <a:pt x="511138" y="381189"/>
                  </a:lnTo>
                  <a:lnTo>
                    <a:pt x="512685" y="383307"/>
                  </a:lnTo>
                  <a:lnTo>
                    <a:pt x="514231" y="385421"/>
                  </a:lnTo>
                  <a:lnTo>
                    <a:pt x="515778" y="387522"/>
                  </a:lnTo>
                  <a:lnTo>
                    <a:pt x="517324" y="389617"/>
                  </a:lnTo>
                  <a:lnTo>
                    <a:pt x="518871" y="391702"/>
                  </a:lnTo>
                  <a:lnTo>
                    <a:pt x="520417" y="393771"/>
                  </a:lnTo>
                  <a:lnTo>
                    <a:pt x="521964" y="395831"/>
                  </a:lnTo>
                  <a:lnTo>
                    <a:pt x="523510" y="397874"/>
                  </a:lnTo>
                  <a:lnTo>
                    <a:pt x="525057" y="399900"/>
                  </a:lnTo>
                  <a:lnTo>
                    <a:pt x="526603" y="401916"/>
                  </a:lnTo>
                  <a:lnTo>
                    <a:pt x="528150" y="403904"/>
                  </a:lnTo>
                  <a:lnTo>
                    <a:pt x="529697" y="405877"/>
                  </a:lnTo>
                  <a:lnTo>
                    <a:pt x="531243" y="407833"/>
                  </a:lnTo>
                  <a:lnTo>
                    <a:pt x="532790" y="409759"/>
                  </a:lnTo>
                  <a:lnTo>
                    <a:pt x="534336" y="411671"/>
                  </a:lnTo>
                  <a:lnTo>
                    <a:pt x="535883" y="413555"/>
                  </a:lnTo>
                  <a:lnTo>
                    <a:pt x="537429" y="415411"/>
                  </a:lnTo>
                  <a:lnTo>
                    <a:pt x="538976" y="417251"/>
                  </a:lnTo>
                  <a:lnTo>
                    <a:pt x="540522" y="419053"/>
                  </a:lnTo>
                  <a:lnTo>
                    <a:pt x="542069" y="420832"/>
                  </a:lnTo>
                  <a:lnTo>
                    <a:pt x="543519" y="42248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4" name="pl1484"/>
            <p:cNvSpPr/>
            <p:nvPr/>
          </p:nvSpPr>
          <p:spPr>
            <a:xfrm>
              <a:off x="5395557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5" name="pl1485"/>
            <p:cNvSpPr/>
            <p:nvPr/>
          </p:nvSpPr>
          <p:spPr>
            <a:xfrm>
              <a:off x="540177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6" name="pl1486"/>
            <p:cNvSpPr/>
            <p:nvPr/>
          </p:nvSpPr>
          <p:spPr>
            <a:xfrm>
              <a:off x="5407736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7" name="pl1487"/>
            <p:cNvSpPr/>
            <p:nvPr/>
          </p:nvSpPr>
          <p:spPr>
            <a:xfrm>
              <a:off x="5428193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8" name="pl1488"/>
            <p:cNvSpPr/>
            <p:nvPr/>
          </p:nvSpPr>
          <p:spPr>
            <a:xfrm>
              <a:off x="543476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9" name="pl1489"/>
            <p:cNvSpPr/>
            <p:nvPr/>
          </p:nvSpPr>
          <p:spPr>
            <a:xfrm>
              <a:off x="5444826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0" name="pl1490"/>
            <p:cNvSpPr/>
            <p:nvPr/>
          </p:nvSpPr>
          <p:spPr>
            <a:xfrm>
              <a:off x="5448374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1" name="pl1491"/>
            <p:cNvSpPr/>
            <p:nvPr/>
          </p:nvSpPr>
          <p:spPr>
            <a:xfrm>
              <a:off x="545557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2" name="pl1492"/>
            <p:cNvSpPr/>
            <p:nvPr/>
          </p:nvSpPr>
          <p:spPr>
            <a:xfrm>
              <a:off x="5463094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3" name="pl1493"/>
            <p:cNvSpPr/>
            <p:nvPr/>
          </p:nvSpPr>
          <p:spPr>
            <a:xfrm>
              <a:off x="549817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4" name="pl1494"/>
            <p:cNvSpPr/>
            <p:nvPr/>
          </p:nvSpPr>
          <p:spPr>
            <a:xfrm>
              <a:off x="5512690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5" name="pl1495"/>
            <p:cNvSpPr/>
            <p:nvPr/>
          </p:nvSpPr>
          <p:spPr>
            <a:xfrm>
              <a:off x="555446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6" name="pl1496"/>
            <p:cNvSpPr/>
            <p:nvPr/>
          </p:nvSpPr>
          <p:spPr>
            <a:xfrm>
              <a:off x="555778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7" name="pl1497"/>
            <p:cNvSpPr/>
            <p:nvPr/>
          </p:nvSpPr>
          <p:spPr>
            <a:xfrm>
              <a:off x="5564174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8" name="pl1498"/>
            <p:cNvSpPr/>
            <p:nvPr/>
          </p:nvSpPr>
          <p:spPr>
            <a:xfrm>
              <a:off x="556749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9" name="pl1499"/>
            <p:cNvSpPr/>
            <p:nvPr/>
          </p:nvSpPr>
          <p:spPr>
            <a:xfrm>
              <a:off x="556938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0" name="pl1500"/>
            <p:cNvSpPr/>
            <p:nvPr/>
          </p:nvSpPr>
          <p:spPr>
            <a:xfrm>
              <a:off x="557363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1" name="pl1501"/>
            <p:cNvSpPr/>
            <p:nvPr/>
          </p:nvSpPr>
          <p:spPr>
            <a:xfrm>
              <a:off x="559716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2" name="pl1502"/>
            <p:cNvSpPr/>
            <p:nvPr/>
          </p:nvSpPr>
          <p:spPr>
            <a:xfrm>
              <a:off x="5599100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3" name="pl1503"/>
            <p:cNvSpPr/>
            <p:nvPr/>
          </p:nvSpPr>
          <p:spPr>
            <a:xfrm>
              <a:off x="5602019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4" name="pl1504"/>
            <p:cNvSpPr/>
            <p:nvPr/>
          </p:nvSpPr>
          <p:spPr>
            <a:xfrm>
              <a:off x="5626427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5" name="pl1505"/>
            <p:cNvSpPr/>
            <p:nvPr/>
          </p:nvSpPr>
          <p:spPr>
            <a:xfrm>
              <a:off x="565005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6" name="pl1506"/>
            <p:cNvSpPr/>
            <p:nvPr/>
          </p:nvSpPr>
          <p:spPr>
            <a:xfrm>
              <a:off x="566047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7" name="pl1507"/>
            <p:cNvSpPr/>
            <p:nvPr/>
          </p:nvSpPr>
          <p:spPr>
            <a:xfrm>
              <a:off x="567499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8" name="pl1508"/>
            <p:cNvSpPr/>
            <p:nvPr/>
          </p:nvSpPr>
          <p:spPr>
            <a:xfrm>
              <a:off x="5699022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9" name="pl1509"/>
            <p:cNvSpPr/>
            <p:nvPr/>
          </p:nvSpPr>
          <p:spPr>
            <a:xfrm>
              <a:off x="5725820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0" name="pl1510"/>
            <p:cNvSpPr/>
            <p:nvPr/>
          </p:nvSpPr>
          <p:spPr>
            <a:xfrm>
              <a:off x="576535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1" name="pl1511"/>
            <p:cNvSpPr/>
            <p:nvPr/>
          </p:nvSpPr>
          <p:spPr>
            <a:xfrm>
              <a:off x="5766081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2" name="pl1512"/>
            <p:cNvSpPr/>
            <p:nvPr/>
          </p:nvSpPr>
          <p:spPr>
            <a:xfrm>
              <a:off x="5821465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3" name="pl1513"/>
            <p:cNvSpPr/>
            <p:nvPr/>
          </p:nvSpPr>
          <p:spPr>
            <a:xfrm>
              <a:off x="5837720" y="430863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4" name="tx1514"/>
            <p:cNvSpPr/>
            <p:nvPr/>
          </p:nvSpPr>
          <p:spPr>
            <a:xfrm>
              <a:off x="5350074" y="3822582"/>
              <a:ext cx="541533" cy="957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Elevation</a:t>
              </a:r>
            </a:p>
          </p:txBody>
        </p:sp>
        <p:sp>
          <p:nvSpPr>
            <p:cNvPr id="1515" name="pl1515"/>
            <p:cNvSpPr/>
            <p:nvPr/>
          </p:nvSpPr>
          <p:spPr>
            <a:xfrm>
              <a:off x="5349081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6" name="pt1516"/>
            <p:cNvSpPr/>
            <p:nvPr/>
          </p:nvSpPr>
          <p:spPr>
            <a:xfrm>
              <a:off x="5542276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7" name="pt1517"/>
            <p:cNvSpPr/>
            <p:nvPr/>
          </p:nvSpPr>
          <p:spPr>
            <a:xfrm>
              <a:off x="5423449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8" name="pt1518"/>
            <p:cNvSpPr/>
            <p:nvPr/>
          </p:nvSpPr>
          <p:spPr>
            <a:xfrm>
              <a:off x="5346580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9" name="pt1519"/>
            <p:cNvSpPr/>
            <p:nvPr/>
          </p:nvSpPr>
          <p:spPr>
            <a:xfrm>
              <a:off x="5406695" y="467608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0" name="pt1520"/>
            <p:cNvSpPr/>
            <p:nvPr/>
          </p:nvSpPr>
          <p:spPr>
            <a:xfrm>
              <a:off x="5479898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1" name="pt1521"/>
            <p:cNvSpPr/>
            <p:nvPr/>
          </p:nvSpPr>
          <p:spPr>
            <a:xfrm>
              <a:off x="5353654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2" name="pt1522"/>
            <p:cNvSpPr/>
            <p:nvPr/>
          </p:nvSpPr>
          <p:spPr>
            <a:xfrm>
              <a:off x="5549264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3" name="pt1523"/>
            <p:cNvSpPr/>
            <p:nvPr/>
          </p:nvSpPr>
          <p:spPr>
            <a:xfrm>
              <a:off x="5538495" y="48121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4" name="pt1524"/>
            <p:cNvSpPr/>
            <p:nvPr/>
          </p:nvSpPr>
          <p:spPr>
            <a:xfrm>
              <a:off x="5581570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5" name="pt1525"/>
            <p:cNvSpPr/>
            <p:nvPr/>
          </p:nvSpPr>
          <p:spPr>
            <a:xfrm>
              <a:off x="5578247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6" name="pt1526"/>
            <p:cNvSpPr/>
            <p:nvPr/>
          </p:nvSpPr>
          <p:spPr>
            <a:xfrm>
              <a:off x="5722477" y="452646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7" name="pt1527"/>
            <p:cNvSpPr/>
            <p:nvPr/>
          </p:nvSpPr>
          <p:spPr>
            <a:xfrm>
              <a:off x="5691976" y="47032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8" name="pt1528"/>
            <p:cNvSpPr/>
            <p:nvPr/>
          </p:nvSpPr>
          <p:spPr>
            <a:xfrm>
              <a:off x="5767471" y="432244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9" name="pt1529"/>
            <p:cNvSpPr/>
            <p:nvPr/>
          </p:nvSpPr>
          <p:spPr>
            <a:xfrm>
              <a:off x="5636243" y="45128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0" name="pt1530"/>
            <p:cNvSpPr/>
            <p:nvPr/>
          </p:nvSpPr>
          <p:spPr>
            <a:xfrm>
              <a:off x="5576042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1" name="pt1531"/>
            <p:cNvSpPr/>
            <p:nvPr/>
          </p:nvSpPr>
          <p:spPr>
            <a:xfrm>
              <a:off x="5527440" y="44040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2" name="pt1532"/>
            <p:cNvSpPr/>
            <p:nvPr/>
          </p:nvSpPr>
          <p:spPr>
            <a:xfrm>
              <a:off x="5831337" y="46488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3" name="pt1533"/>
            <p:cNvSpPr/>
            <p:nvPr/>
          </p:nvSpPr>
          <p:spPr>
            <a:xfrm>
              <a:off x="5648100" y="4662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4" name="pt1534"/>
            <p:cNvSpPr/>
            <p:nvPr/>
          </p:nvSpPr>
          <p:spPr>
            <a:xfrm>
              <a:off x="5849839" y="47576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5" name="pt1535"/>
            <p:cNvSpPr/>
            <p:nvPr/>
          </p:nvSpPr>
          <p:spPr>
            <a:xfrm>
              <a:off x="5768301" y="46216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6" name="pt1536"/>
            <p:cNvSpPr/>
            <p:nvPr/>
          </p:nvSpPr>
          <p:spPr>
            <a:xfrm>
              <a:off x="5531221" y="45672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7" name="pt1537"/>
            <p:cNvSpPr/>
            <p:nvPr/>
          </p:nvSpPr>
          <p:spPr>
            <a:xfrm>
              <a:off x="5664625" y="44992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8" name="pt1538"/>
            <p:cNvSpPr/>
            <p:nvPr/>
          </p:nvSpPr>
          <p:spPr>
            <a:xfrm>
              <a:off x="5609350" y="441765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9" name="pt1539"/>
            <p:cNvSpPr/>
            <p:nvPr/>
          </p:nvSpPr>
          <p:spPr>
            <a:xfrm>
              <a:off x="5360442" y="48257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0" name="pt1540"/>
            <p:cNvSpPr/>
            <p:nvPr/>
          </p:nvSpPr>
          <p:spPr>
            <a:xfrm>
              <a:off x="5463373" y="443125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1" name="pt1541"/>
            <p:cNvSpPr/>
            <p:nvPr/>
          </p:nvSpPr>
          <p:spPr>
            <a:xfrm>
              <a:off x="5391201" y="468968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2" name="pt1542"/>
            <p:cNvSpPr/>
            <p:nvPr/>
          </p:nvSpPr>
          <p:spPr>
            <a:xfrm>
              <a:off x="5402657" y="439045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3" name="pt1543"/>
            <p:cNvSpPr/>
            <p:nvPr/>
          </p:nvSpPr>
          <p:spPr>
            <a:xfrm>
              <a:off x="5414886" y="45400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4" name="pt1544"/>
            <p:cNvSpPr/>
            <p:nvPr/>
          </p:nvSpPr>
          <p:spPr>
            <a:xfrm>
              <a:off x="5383726" y="43632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5" name="pt1545"/>
            <p:cNvSpPr/>
            <p:nvPr/>
          </p:nvSpPr>
          <p:spPr>
            <a:xfrm>
              <a:off x="5544424" y="44720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6" name="pl1546"/>
            <p:cNvSpPr/>
            <p:nvPr/>
          </p:nvSpPr>
          <p:spPr>
            <a:xfrm>
              <a:off x="5369211" y="4532306"/>
              <a:ext cx="503258" cy="136022"/>
            </a:xfrm>
            <a:custGeom>
              <a:avLst/>
              <a:gdLst/>
              <a:ahLst/>
              <a:cxnLst/>
              <a:rect l="0" t="0" r="0" b="0"/>
              <a:pathLst>
                <a:path w="503258" h="136022">
                  <a:moveTo>
                    <a:pt x="0" y="99952"/>
                  </a:moveTo>
                  <a:lnTo>
                    <a:pt x="7074" y="91564"/>
                  </a:lnTo>
                  <a:lnTo>
                    <a:pt x="13861" y="83834"/>
                  </a:lnTo>
                  <a:lnTo>
                    <a:pt x="37145" y="59796"/>
                  </a:lnTo>
                  <a:lnTo>
                    <a:pt x="44620" y="52847"/>
                  </a:lnTo>
                  <a:lnTo>
                    <a:pt x="56076" y="42895"/>
                  </a:lnTo>
                  <a:lnTo>
                    <a:pt x="60114" y="39579"/>
                  </a:lnTo>
                  <a:lnTo>
                    <a:pt x="68305" y="33143"/>
                  </a:lnTo>
                  <a:lnTo>
                    <a:pt x="76869" y="26779"/>
                  </a:lnTo>
                  <a:lnTo>
                    <a:pt x="116793" y="0"/>
                  </a:lnTo>
                  <a:lnTo>
                    <a:pt x="133318" y="8029"/>
                  </a:lnTo>
                  <a:lnTo>
                    <a:pt x="180860" y="19785"/>
                  </a:lnTo>
                  <a:lnTo>
                    <a:pt x="184640" y="21358"/>
                  </a:lnTo>
                  <a:lnTo>
                    <a:pt x="191915" y="23827"/>
                  </a:lnTo>
                  <a:lnTo>
                    <a:pt x="195695" y="25129"/>
                  </a:lnTo>
                  <a:lnTo>
                    <a:pt x="197843" y="26356"/>
                  </a:lnTo>
                  <a:lnTo>
                    <a:pt x="202683" y="28583"/>
                  </a:lnTo>
                  <a:lnTo>
                    <a:pt x="229462" y="37704"/>
                  </a:lnTo>
                  <a:lnTo>
                    <a:pt x="231667" y="38522"/>
                  </a:lnTo>
                  <a:lnTo>
                    <a:pt x="234989" y="39715"/>
                  </a:lnTo>
                  <a:lnTo>
                    <a:pt x="262770" y="46821"/>
                  </a:lnTo>
                  <a:lnTo>
                    <a:pt x="289663" y="45578"/>
                  </a:lnTo>
                  <a:lnTo>
                    <a:pt x="301519" y="45251"/>
                  </a:lnTo>
                  <a:lnTo>
                    <a:pt x="318045" y="43132"/>
                  </a:lnTo>
                  <a:lnTo>
                    <a:pt x="345396" y="52789"/>
                  </a:lnTo>
                  <a:lnTo>
                    <a:pt x="375897" y="71787"/>
                  </a:lnTo>
                  <a:lnTo>
                    <a:pt x="420890" y="95558"/>
                  </a:lnTo>
                  <a:lnTo>
                    <a:pt x="421721" y="95964"/>
                  </a:lnTo>
                  <a:lnTo>
                    <a:pt x="484757" y="126428"/>
                  </a:lnTo>
                  <a:lnTo>
                    <a:pt x="503258" y="136022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7" name="pl1547"/>
            <p:cNvSpPr/>
            <p:nvPr/>
          </p:nvSpPr>
          <p:spPr>
            <a:xfrm>
              <a:off x="5349081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8" name="pt1548"/>
            <p:cNvSpPr/>
            <p:nvPr/>
          </p:nvSpPr>
          <p:spPr>
            <a:xfrm>
              <a:off x="5542276" y="49867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9" name="pt1549"/>
            <p:cNvSpPr/>
            <p:nvPr/>
          </p:nvSpPr>
          <p:spPr>
            <a:xfrm>
              <a:off x="5423449" y="50521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0" name="pt1550"/>
            <p:cNvSpPr/>
            <p:nvPr/>
          </p:nvSpPr>
          <p:spPr>
            <a:xfrm>
              <a:off x="5346580" y="50773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1" name="pt1551"/>
            <p:cNvSpPr/>
            <p:nvPr/>
          </p:nvSpPr>
          <p:spPr>
            <a:xfrm>
              <a:off x="5406695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2" name="pt1552"/>
            <p:cNvSpPr/>
            <p:nvPr/>
          </p:nvSpPr>
          <p:spPr>
            <a:xfrm>
              <a:off x="5479898" y="5097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3" name="pt1553"/>
            <p:cNvSpPr/>
            <p:nvPr/>
          </p:nvSpPr>
          <p:spPr>
            <a:xfrm>
              <a:off x="5353654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4" name="pt1554"/>
            <p:cNvSpPr/>
            <p:nvPr/>
          </p:nvSpPr>
          <p:spPr>
            <a:xfrm>
              <a:off x="5549264" y="51880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5" name="pt1555"/>
            <p:cNvSpPr/>
            <p:nvPr/>
          </p:nvSpPr>
          <p:spPr>
            <a:xfrm>
              <a:off x="5538495" y="52081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6" name="pt1556"/>
            <p:cNvSpPr/>
            <p:nvPr/>
          </p:nvSpPr>
          <p:spPr>
            <a:xfrm>
              <a:off x="5581570" y="51125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7" name="pt1557"/>
            <p:cNvSpPr/>
            <p:nvPr/>
          </p:nvSpPr>
          <p:spPr>
            <a:xfrm>
              <a:off x="5578247" y="52635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8" name="pt1558"/>
            <p:cNvSpPr/>
            <p:nvPr/>
          </p:nvSpPr>
          <p:spPr>
            <a:xfrm>
              <a:off x="5722477" y="50823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9" name="pt1559"/>
            <p:cNvSpPr/>
            <p:nvPr/>
          </p:nvSpPr>
          <p:spPr>
            <a:xfrm>
              <a:off x="5691976" y="52333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0" name="pt1560"/>
            <p:cNvSpPr/>
            <p:nvPr/>
          </p:nvSpPr>
          <p:spPr>
            <a:xfrm>
              <a:off x="5767471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1" name="pt1561"/>
            <p:cNvSpPr/>
            <p:nvPr/>
          </p:nvSpPr>
          <p:spPr>
            <a:xfrm>
              <a:off x="5636243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2" name="pt1562"/>
            <p:cNvSpPr/>
            <p:nvPr/>
          </p:nvSpPr>
          <p:spPr>
            <a:xfrm>
              <a:off x="5576042" y="49968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3" name="pt1563"/>
            <p:cNvSpPr/>
            <p:nvPr/>
          </p:nvSpPr>
          <p:spPr>
            <a:xfrm>
              <a:off x="5527440" y="502197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4" name="pt1564"/>
            <p:cNvSpPr/>
            <p:nvPr/>
          </p:nvSpPr>
          <p:spPr>
            <a:xfrm>
              <a:off x="5831337" y="52585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5" name="pt1565"/>
            <p:cNvSpPr/>
            <p:nvPr/>
          </p:nvSpPr>
          <p:spPr>
            <a:xfrm>
              <a:off x="5648100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6" name="pt1566"/>
            <p:cNvSpPr/>
            <p:nvPr/>
          </p:nvSpPr>
          <p:spPr>
            <a:xfrm>
              <a:off x="5849839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7" name="pt1567"/>
            <p:cNvSpPr/>
            <p:nvPr/>
          </p:nvSpPr>
          <p:spPr>
            <a:xfrm>
              <a:off x="5768301" y="51024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8" name="pt1568"/>
            <p:cNvSpPr/>
            <p:nvPr/>
          </p:nvSpPr>
          <p:spPr>
            <a:xfrm>
              <a:off x="5531221" y="5162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9" name="pt1569"/>
            <p:cNvSpPr/>
            <p:nvPr/>
          </p:nvSpPr>
          <p:spPr>
            <a:xfrm>
              <a:off x="5664625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0" name="pt1570"/>
            <p:cNvSpPr/>
            <p:nvPr/>
          </p:nvSpPr>
          <p:spPr>
            <a:xfrm>
              <a:off x="5609350" y="49615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1" name="pt1571"/>
            <p:cNvSpPr/>
            <p:nvPr/>
          </p:nvSpPr>
          <p:spPr>
            <a:xfrm>
              <a:off x="5360442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2" name="pt1572"/>
            <p:cNvSpPr/>
            <p:nvPr/>
          </p:nvSpPr>
          <p:spPr>
            <a:xfrm>
              <a:off x="5463373" y="4976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3" name="pt1573"/>
            <p:cNvSpPr/>
            <p:nvPr/>
          </p:nvSpPr>
          <p:spPr>
            <a:xfrm>
              <a:off x="5391201" y="5147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4" name="pt1574"/>
            <p:cNvSpPr/>
            <p:nvPr/>
          </p:nvSpPr>
          <p:spPr>
            <a:xfrm>
              <a:off x="5402657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5" name="pt1575"/>
            <p:cNvSpPr/>
            <p:nvPr/>
          </p:nvSpPr>
          <p:spPr>
            <a:xfrm>
              <a:off x="5414886" y="50622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6" name="pt1576"/>
            <p:cNvSpPr/>
            <p:nvPr/>
          </p:nvSpPr>
          <p:spPr>
            <a:xfrm>
              <a:off x="5383726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7" name="pt1577"/>
            <p:cNvSpPr/>
            <p:nvPr/>
          </p:nvSpPr>
          <p:spPr>
            <a:xfrm>
              <a:off x="5544424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8" name="pl1578"/>
            <p:cNvSpPr/>
            <p:nvPr/>
          </p:nvSpPr>
          <p:spPr>
            <a:xfrm>
              <a:off x="5369211" y="5087710"/>
              <a:ext cx="503258" cy="158487"/>
            </a:xfrm>
            <a:custGeom>
              <a:avLst/>
              <a:gdLst/>
              <a:ahLst/>
              <a:cxnLst/>
              <a:rect l="0" t="0" r="0" b="0"/>
              <a:pathLst>
                <a:path w="503258" h="158487">
                  <a:moveTo>
                    <a:pt x="0" y="42675"/>
                  </a:moveTo>
                  <a:lnTo>
                    <a:pt x="7074" y="38834"/>
                  </a:lnTo>
                  <a:lnTo>
                    <a:pt x="13861" y="35346"/>
                  </a:lnTo>
                  <a:lnTo>
                    <a:pt x="37145" y="24853"/>
                  </a:lnTo>
                  <a:lnTo>
                    <a:pt x="44620" y="21904"/>
                  </a:lnTo>
                  <a:lnTo>
                    <a:pt x="56076" y="17723"/>
                  </a:lnTo>
                  <a:lnTo>
                    <a:pt x="60114" y="16335"/>
                  </a:lnTo>
                  <a:lnTo>
                    <a:pt x="68305" y="13638"/>
                  </a:lnTo>
                  <a:lnTo>
                    <a:pt x="76869" y="10964"/>
                  </a:lnTo>
                  <a:lnTo>
                    <a:pt x="116793" y="0"/>
                  </a:lnTo>
                  <a:lnTo>
                    <a:pt x="133318" y="5252"/>
                  </a:lnTo>
                  <a:lnTo>
                    <a:pt x="180860" y="16190"/>
                  </a:lnTo>
                  <a:lnTo>
                    <a:pt x="184640" y="17031"/>
                  </a:lnTo>
                  <a:lnTo>
                    <a:pt x="191915" y="18219"/>
                  </a:lnTo>
                  <a:lnTo>
                    <a:pt x="195695" y="18798"/>
                  </a:lnTo>
                  <a:lnTo>
                    <a:pt x="197843" y="19445"/>
                  </a:lnTo>
                  <a:lnTo>
                    <a:pt x="202683" y="20460"/>
                  </a:lnTo>
                  <a:lnTo>
                    <a:pt x="229462" y="24691"/>
                  </a:lnTo>
                  <a:lnTo>
                    <a:pt x="231667" y="25204"/>
                  </a:lnTo>
                  <a:lnTo>
                    <a:pt x="234989" y="25980"/>
                  </a:lnTo>
                  <a:lnTo>
                    <a:pt x="262770" y="31362"/>
                  </a:lnTo>
                  <a:lnTo>
                    <a:pt x="289663" y="33623"/>
                  </a:lnTo>
                  <a:lnTo>
                    <a:pt x="301519" y="34435"/>
                  </a:lnTo>
                  <a:lnTo>
                    <a:pt x="318045" y="35687"/>
                  </a:lnTo>
                  <a:lnTo>
                    <a:pt x="345396" y="51266"/>
                  </a:lnTo>
                  <a:lnTo>
                    <a:pt x="375897" y="74073"/>
                  </a:lnTo>
                  <a:lnTo>
                    <a:pt x="420890" y="104028"/>
                  </a:lnTo>
                  <a:lnTo>
                    <a:pt x="421721" y="104561"/>
                  </a:lnTo>
                  <a:lnTo>
                    <a:pt x="484757" y="145593"/>
                  </a:lnTo>
                  <a:lnTo>
                    <a:pt x="503258" y="158487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9" name="pl1579"/>
            <p:cNvSpPr/>
            <p:nvPr/>
          </p:nvSpPr>
          <p:spPr>
            <a:xfrm>
              <a:off x="5349081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0" name="pt1580"/>
            <p:cNvSpPr/>
            <p:nvPr/>
          </p:nvSpPr>
          <p:spPr>
            <a:xfrm>
              <a:off x="5542276" y="5564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1" name="pt1581"/>
            <p:cNvSpPr/>
            <p:nvPr/>
          </p:nvSpPr>
          <p:spPr>
            <a:xfrm>
              <a:off x="5423449" y="56962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2" name="pt1582"/>
            <p:cNvSpPr/>
            <p:nvPr/>
          </p:nvSpPr>
          <p:spPr>
            <a:xfrm>
              <a:off x="5346580" y="58029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3" name="pt1583"/>
            <p:cNvSpPr/>
            <p:nvPr/>
          </p:nvSpPr>
          <p:spPr>
            <a:xfrm>
              <a:off x="5406695" y="56641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4" name="pt1584"/>
            <p:cNvSpPr/>
            <p:nvPr/>
          </p:nvSpPr>
          <p:spPr>
            <a:xfrm>
              <a:off x="5479898" y="58294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5" name="pt1585"/>
            <p:cNvSpPr/>
            <p:nvPr/>
          </p:nvSpPr>
          <p:spPr>
            <a:xfrm>
              <a:off x="5353654" y="5743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6" name="pt1586"/>
            <p:cNvSpPr/>
            <p:nvPr/>
          </p:nvSpPr>
          <p:spPr>
            <a:xfrm>
              <a:off x="5549264" y="5822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7" name="pt1587"/>
            <p:cNvSpPr/>
            <p:nvPr/>
          </p:nvSpPr>
          <p:spPr>
            <a:xfrm>
              <a:off x="5538495" y="57314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8" name="pt1588"/>
            <p:cNvSpPr/>
            <p:nvPr/>
          </p:nvSpPr>
          <p:spPr>
            <a:xfrm>
              <a:off x="5581570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9" name="pt1589"/>
            <p:cNvSpPr/>
            <p:nvPr/>
          </p:nvSpPr>
          <p:spPr>
            <a:xfrm>
              <a:off x="5578247" y="5728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0" name="pt1590"/>
            <p:cNvSpPr/>
            <p:nvPr/>
          </p:nvSpPr>
          <p:spPr>
            <a:xfrm>
              <a:off x="5722477" y="58214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1" name="pt1591"/>
            <p:cNvSpPr/>
            <p:nvPr/>
          </p:nvSpPr>
          <p:spPr>
            <a:xfrm>
              <a:off x="5691976" y="57585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2" name="pt1592"/>
            <p:cNvSpPr/>
            <p:nvPr/>
          </p:nvSpPr>
          <p:spPr>
            <a:xfrm>
              <a:off x="5767471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3" name="pt1593"/>
            <p:cNvSpPr/>
            <p:nvPr/>
          </p:nvSpPr>
          <p:spPr>
            <a:xfrm>
              <a:off x="5636243" y="5776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4" name="pt1594"/>
            <p:cNvSpPr/>
            <p:nvPr/>
          </p:nvSpPr>
          <p:spPr>
            <a:xfrm>
              <a:off x="5576042" y="5840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5" name="pt1595"/>
            <p:cNvSpPr/>
            <p:nvPr/>
          </p:nvSpPr>
          <p:spPr>
            <a:xfrm>
              <a:off x="5527440" y="57696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6" name="pt1596"/>
            <p:cNvSpPr/>
            <p:nvPr/>
          </p:nvSpPr>
          <p:spPr>
            <a:xfrm>
              <a:off x="5831337" y="57801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7" name="pt1597"/>
            <p:cNvSpPr/>
            <p:nvPr/>
          </p:nvSpPr>
          <p:spPr>
            <a:xfrm>
              <a:off x="5648100" y="57443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8" name="pt1598"/>
            <p:cNvSpPr/>
            <p:nvPr/>
          </p:nvSpPr>
          <p:spPr>
            <a:xfrm>
              <a:off x="5849839" y="57684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9" name="pt1599"/>
            <p:cNvSpPr/>
            <p:nvPr/>
          </p:nvSpPr>
          <p:spPr>
            <a:xfrm>
              <a:off x="5768301" y="58140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0" name="pt1600"/>
            <p:cNvSpPr/>
            <p:nvPr/>
          </p:nvSpPr>
          <p:spPr>
            <a:xfrm>
              <a:off x="5531221" y="58134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1" name="pt1601"/>
            <p:cNvSpPr/>
            <p:nvPr/>
          </p:nvSpPr>
          <p:spPr>
            <a:xfrm>
              <a:off x="5664625" y="57468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2" name="pt1602"/>
            <p:cNvSpPr/>
            <p:nvPr/>
          </p:nvSpPr>
          <p:spPr>
            <a:xfrm>
              <a:off x="5609350" y="58035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3" name="pt1603"/>
            <p:cNvSpPr/>
            <p:nvPr/>
          </p:nvSpPr>
          <p:spPr>
            <a:xfrm>
              <a:off x="5360442" y="54656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4" name="pt1604"/>
            <p:cNvSpPr/>
            <p:nvPr/>
          </p:nvSpPr>
          <p:spPr>
            <a:xfrm>
              <a:off x="5463373" y="57357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5" name="pt1605"/>
            <p:cNvSpPr/>
            <p:nvPr/>
          </p:nvSpPr>
          <p:spPr>
            <a:xfrm>
              <a:off x="5391201" y="57610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6" name="pt1606"/>
            <p:cNvSpPr/>
            <p:nvPr/>
          </p:nvSpPr>
          <p:spPr>
            <a:xfrm>
              <a:off x="5402657" y="58523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7" name="pt1607"/>
            <p:cNvSpPr/>
            <p:nvPr/>
          </p:nvSpPr>
          <p:spPr>
            <a:xfrm>
              <a:off x="5414886" y="58769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8" name="pt1608"/>
            <p:cNvSpPr/>
            <p:nvPr/>
          </p:nvSpPr>
          <p:spPr>
            <a:xfrm>
              <a:off x="5383726" y="57530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9" name="pt1609"/>
            <p:cNvSpPr/>
            <p:nvPr/>
          </p:nvSpPr>
          <p:spPr>
            <a:xfrm>
              <a:off x="5544424" y="57480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0" name="pl1610"/>
            <p:cNvSpPr/>
            <p:nvPr/>
          </p:nvSpPr>
          <p:spPr>
            <a:xfrm>
              <a:off x="5369211" y="5789394"/>
              <a:ext cx="503258" cy="34135"/>
            </a:xfrm>
            <a:custGeom>
              <a:avLst/>
              <a:gdLst/>
              <a:ahLst/>
              <a:cxnLst/>
              <a:rect l="0" t="0" r="0" b="0"/>
              <a:pathLst>
                <a:path w="503258" h="34135">
                  <a:moveTo>
                    <a:pt x="0" y="0"/>
                  </a:moveTo>
                  <a:lnTo>
                    <a:pt x="7074" y="78"/>
                  </a:lnTo>
                  <a:lnTo>
                    <a:pt x="13861" y="187"/>
                  </a:lnTo>
                  <a:lnTo>
                    <a:pt x="37145" y="776"/>
                  </a:lnTo>
                  <a:lnTo>
                    <a:pt x="44620" y="1026"/>
                  </a:lnTo>
                  <a:lnTo>
                    <a:pt x="56076" y="1463"/>
                  </a:lnTo>
                  <a:lnTo>
                    <a:pt x="60114" y="1633"/>
                  </a:lnTo>
                  <a:lnTo>
                    <a:pt x="68305" y="2002"/>
                  </a:lnTo>
                  <a:lnTo>
                    <a:pt x="76869" y="2418"/>
                  </a:lnTo>
                  <a:lnTo>
                    <a:pt x="116793" y="4657"/>
                  </a:lnTo>
                  <a:lnTo>
                    <a:pt x="133318" y="5794"/>
                  </a:lnTo>
                  <a:lnTo>
                    <a:pt x="180860" y="11487"/>
                  </a:lnTo>
                  <a:lnTo>
                    <a:pt x="184640" y="11876"/>
                  </a:lnTo>
                  <a:lnTo>
                    <a:pt x="191915" y="12097"/>
                  </a:lnTo>
                  <a:lnTo>
                    <a:pt x="195695" y="12118"/>
                  </a:lnTo>
                  <a:lnTo>
                    <a:pt x="197843" y="12393"/>
                  </a:lnTo>
                  <a:lnTo>
                    <a:pt x="202683" y="12558"/>
                  </a:lnTo>
                  <a:lnTo>
                    <a:pt x="229462" y="9418"/>
                  </a:lnTo>
                  <a:lnTo>
                    <a:pt x="231667" y="9224"/>
                  </a:lnTo>
                  <a:lnTo>
                    <a:pt x="234989" y="8994"/>
                  </a:lnTo>
                  <a:lnTo>
                    <a:pt x="262770" y="9293"/>
                  </a:lnTo>
                  <a:lnTo>
                    <a:pt x="289663" y="14677"/>
                  </a:lnTo>
                  <a:lnTo>
                    <a:pt x="301519" y="16163"/>
                  </a:lnTo>
                  <a:lnTo>
                    <a:pt x="318045" y="20267"/>
                  </a:lnTo>
                  <a:lnTo>
                    <a:pt x="345396" y="23774"/>
                  </a:lnTo>
                  <a:lnTo>
                    <a:pt x="375897" y="24246"/>
                  </a:lnTo>
                  <a:lnTo>
                    <a:pt x="420890" y="26855"/>
                  </a:lnTo>
                  <a:lnTo>
                    <a:pt x="421721" y="26922"/>
                  </a:lnTo>
                  <a:lnTo>
                    <a:pt x="484757" y="32626"/>
                  </a:lnTo>
                  <a:lnTo>
                    <a:pt x="503258" y="34135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1" name="pl1611"/>
            <p:cNvSpPr/>
            <p:nvPr/>
          </p:nvSpPr>
          <p:spPr>
            <a:xfrm>
              <a:off x="5349081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2" name="pt1612"/>
            <p:cNvSpPr/>
            <p:nvPr/>
          </p:nvSpPr>
          <p:spPr>
            <a:xfrm>
              <a:off x="5542276" y="60772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3" name="pt1613"/>
            <p:cNvSpPr/>
            <p:nvPr/>
          </p:nvSpPr>
          <p:spPr>
            <a:xfrm>
              <a:off x="5423449" y="625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4" name="pt1614"/>
            <p:cNvSpPr/>
            <p:nvPr/>
          </p:nvSpPr>
          <p:spPr>
            <a:xfrm>
              <a:off x="5346580" y="6376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5" name="pt1615"/>
            <p:cNvSpPr/>
            <p:nvPr/>
          </p:nvSpPr>
          <p:spPr>
            <a:xfrm>
              <a:off x="5406695" y="62596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6" name="pt1616"/>
            <p:cNvSpPr/>
            <p:nvPr/>
          </p:nvSpPr>
          <p:spPr>
            <a:xfrm>
              <a:off x="5479898" y="63162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7" name="pt1617"/>
            <p:cNvSpPr/>
            <p:nvPr/>
          </p:nvSpPr>
          <p:spPr>
            <a:xfrm>
              <a:off x="5353654" y="63586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8" name="pt1618"/>
            <p:cNvSpPr/>
            <p:nvPr/>
          </p:nvSpPr>
          <p:spPr>
            <a:xfrm>
              <a:off x="5549264" y="63540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9" name="pt1619"/>
            <p:cNvSpPr/>
            <p:nvPr/>
          </p:nvSpPr>
          <p:spPr>
            <a:xfrm>
              <a:off x="5538495" y="62557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0" name="pt1620"/>
            <p:cNvSpPr/>
            <p:nvPr/>
          </p:nvSpPr>
          <p:spPr>
            <a:xfrm>
              <a:off x="5581570" y="64351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1" name="pt1621"/>
            <p:cNvSpPr/>
            <p:nvPr/>
          </p:nvSpPr>
          <p:spPr>
            <a:xfrm>
              <a:off x="5578247" y="62816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2" name="pt1622"/>
            <p:cNvSpPr/>
            <p:nvPr/>
          </p:nvSpPr>
          <p:spPr>
            <a:xfrm>
              <a:off x="5722477" y="6367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3" name="pt1623"/>
            <p:cNvSpPr/>
            <p:nvPr/>
          </p:nvSpPr>
          <p:spPr>
            <a:xfrm>
              <a:off x="5691976" y="6363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4" name="pt1624"/>
            <p:cNvSpPr/>
            <p:nvPr/>
          </p:nvSpPr>
          <p:spPr>
            <a:xfrm>
              <a:off x="5767471" y="6451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5" name="pt1625"/>
            <p:cNvSpPr/>
            <p:nvPr/>
          </p:nvSpPr>
          <p:spPr>
            <a:xfrm>
              <a:off x="5636243" y="6381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6" name="pt1626"/>
            <p:cNvSpPr/>
            <p:nvPr/>
          </p:nvSpPr>
          <p:spPr>
            <a:xfrm>
              <a:off x="5576042" y="64388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7" name="pt1627"/>
            <p:cNvSpPr/>
            <p:nvPr/>
          </p:nvSpPr>
          <p:spPr>
            <a:xfrm>
              <a:off x="5527440" y="63642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8" name="pt1628"/>
            <p:cNvSpPr/>
            <p:nvPr/>
          </p:nvSpPr>
          <p:spPr>
            <a:xfrm>
              <a:off x="5831337" y="62843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9" name="pt1629"/>
            <p:cNvSpPr/>
            <p:nvPr/>
          </p:nvSpPr>
          <p:spPr>
            <a:xfrm>
              <a:off x="5648100" y="62792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0" name="pt1630"/>
            <p:cNvSpPr/>
            <p:nvPr/>
          </p:nvSpPr>
          <p:spPr>
            <a:xfrm>
              <a:off x="5849839" y="63044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1" name="pt1631"/>
            <p:cNvSpPr/>
            <p:nvPr/>
          </p:nvSpPr>
          <p:spPr>
            <a:xfrm>
              <a:off x="5768301" y="63581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2" name="pt1632"/>
            <p:cNvSpPr/>
            <p:nvPr/>
          </p:nvSpPr>
          <p:spPr>
            <a:xfrm>
              <a:off x="5531221" y="63685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3" name="pt1633"/>
            <p:cNvSpPr/>
            <p:nvPr/>
          </p:nvSpPr>
          <p:spPr>
            <a:xfrm>
              <a:off x="5664625" y="63136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4" name="pt1634"/>
            <p:cNvSpPr/>
            <p:nvPr/>
          </p:nvSpPr>
          <p:spPr>
            <a:xfrm>
              <a:off x="5609350" y="63346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5" name="pt1635"/>
            <p:cNvSpPr/>
            <p:nvPr/>
          </p:nvSpPr>
          <p:spPr>
            <a:xfrm>
              <a:off x="5360442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6" name="pt1636"/>
            <p:cNvSpPr/>
            <p:nvPr/>
          </p:nvSpPr>
          <p:spPr>
            <a:xfrm>
              <a:off x="5463373" y="6314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7" name="pt1637"/>
            <p:cNvSpPr/>
            <p:nvPr/>
          </p:nvSpPr>
          <p:spPr>
            <a:xfrm>
              <a:off x="5391201" y="62562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8" name="pt1638"/>
            <p:cNvSpPr/>
            <p:nvPr/>
          </p:nvSpPr>
          <p:spPr>
            <a:xfrm>
              <a:off x="5402657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9" name="pt1639"/>
            <p:cNvSpPr/>
            <p:nvPr/>
          </p:nvSpPr>
          <p:spPr>
            <a:xfrm>
              <a:off x="5414886" y="6371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0" name="pt1640"/>
            <p:cNvSpPr/>
            <p:nvPr/>
          </p:nvSpPr>
          <p:spPr>
            <a:xfrm>
              <a:off x="5383726" y="6392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1" name="pt1641"/>
            <p:cNvSpPr/>
            <p:nvPr/>
          </p:nvSpPr>
          <p:spPr>
            <a:xfrm>
              <a:off x="5544424" y="62891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2" name="pl1642"/>
            <p:cNvSpPr/>
            <p:nvPr/>
          </p:nvSpPr>
          <p:spPr>
            <a:xfrm>
              <a:off x="5369211" y="6346517"/>
              <a:ext cx="503258" cy="32944"/>
            </a:xfrm>
            <a:custGeom>
              <a:avLst/>
              <a:gdLst/>
              <a:ahLst/>
              <a:cxnLst/>
              <a:rect l="0" t="0" r="0" b="0"/>
              <a:pathLst>
                <a:path w="503258" h="32944">
                  <a:moveTo>
                    <a:pt x="0" y="32944"/>
                  </a:moveTo>
                  <a:lnTo>
                    <a:pt x="7074" y="30290"/>
                  </a:lnTo>
                  <a:lnTo>
                    <a:pt x="13861" y="27836"/>
                  </a:lnTo>
                  <a:lnTo>
                    <a:pt x="37145" y="20120"/>
                  </a:lnTo>
                  <a:lnTo>
                    <a:pt x="44620" y="17873"/>
                  </a:lnTo>
                  <a:lnTo>
                    <a:pt x="56076" y="14618"/>
                  </a:lnTo>
                  <a:lnTo>
                    <a:pt x="60114" y="13523"/>
                  </a:lnTo>
                  <a:lnTo>
                    <a:pt x="68305" y="11377"/>
                  </a:lnTo>
                  <a:lnTo>
                    <a:pt x="76869" y="9220"/>
                  </a:lnTo>
                  <a:lnTo>
                    <a:pt x="116793" y="0"/>
                  </a:lnTo>
                  <a:lnTo>
                    <a:pt x="133318" y="1842"/>
                  </a:lnTo>
                  <a:lnTo>
                    <a:pt x="180860" y="9840"/>
                  </a:lnTo>
                  <a:lnTo>
                    <a:pt x="184640" y="10965"/>
                  </a:lnTo>
                  <a:lnTo>
                    <a:pt x="191915" y="12645"/>
                  </a:lnTo>
                  <a:lnTo>
                    <a:pt x="195695" y="13290"/>
                  </a:lnTo>
                  <a:lnTo>
                    <a:pt x="197843" y="13835"/>
                  </a:lnTo>
                  <a:lnTo>
                    <a:pt x="202683" y="14814"/>
                  </a:lnTo>
                  <a:lnTo>
                    <a:pt x="229462" y="16070"/>
                  </a:lnTo>
                  <a:lnTo>
                    <a:pt x="231667" y="16187"/>
                  </a:lnTo>
                  <a:lnTo>
                    <a:pt x="234989" y="16398"/>
                  </a:lnTo>
                  <a:lnTo>
                    <a:pt x="262770" y="19619"/>
                  </a:lnTo>
                  <a:lnTo>
                    <a:pt x="289663" y="25157"/>
                  </a:lnTo>
                  <a:lnTo>
                    <a:pt x="301519" y="27056"/>
                  </a:lnTo>
                  <a:lnTo>
                    <a:pt x="318045" y="30175"/>
                  </a:lnTo>
                  <a:lnTo>
                    <a:pt x="345396" y="27774"/>
                  </a:lnTo>
                  <a:lnTo>
                    <a:pt x="375897" y="21979"/>
                  </a:lnTo>
                  <a:lnTo>
                    <a:pt x="420890" y="16106"/>
                  </a:lnTo>
                  <a:lnTo>
                    <a:pt x="421721" y="16015"/>
                  </a:lnTo>
                  <a:lnTo>
                    <a:pt x="484757" y="9120"/>
                  </a:lnTo>
                  <a:lnTo>
                    <a:pt x="503258" y="6654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3" name="pl1643"/>
            <p:cNvSpPr/>
            <p:nvPr/>
          </p:nvSpPr>
          <p:spPr>
            <a:xfrm>
              <a:off x="5892600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4" name="tx1644"/>
            <p:cNvSpPr/>
            <p:nvPr/>
          </p:nvSpPr>
          <p:spPr>
            <a:xfrm>
              <a:off x="6029822" y="1283271"/>
              <a:ext cx="269075" cy="1011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8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8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0.33</a:t>
              </a:r>
            </a:p>
          </p:txBody>
        </p:sp>
        <p:sp>
          <p:nvSpPr>
            <p:cNvPr id="1645" name="tx1645"/>
            <p:cNvSpPr/>
            <p:nvPr/>
          </p:nvSpPr>
          <p:spPr>
            <a:xfrm>
              <a:off x="6287940" y="1158309"/>
              <a:ext cx="78952" cy="2844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1646" name="pl1646"/>
            <p:cNvSpPr/>
            <p:nvPr/>
          </p:nvSpPr>
          <p:spPr>
            <a:xfrm>
              <a:off x="5892600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7" name="tx1647"/>
            <p:cNvSpPr/>
            <p:nvPr/>
          </p:nvSpPr>
          <p:spPr>
            <a:xfrm>
              <a:off x="6078714" y="1845867"/>
              <a:ext cx="171291" cy="6433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6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6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0.10</a:t>
              </a:r>
            </a:p>
          </p:txBody>
        </p:sp>
        <p:sp>
          <p:nvSpPr>
            <p:cNvPr id="1648" name="tx1648"/>
            <p:cNvSpPr/>
            <p:nvPr/>
          </p:nvSpPr>
          <p:spPr>
            <a:xfrm>
              <a:off x="6287940" y="1716051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649" name="pl1649"/>
            <p:cNvSpPr/>
            <p:nvPr/>
          </p:nvSpPr>
          <p:spPr>
            <a:xfrm>
              <a:off x="5892600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0" name="tx1650"/>
            <p:cNvSpPr/>
            <p:nvPr/>
          </p:nvSpPr>
          <p:spPr>
            <a:xfrm>
              <a:off x="5972847" y="2359158"/>
              <a:ext cx="383025" cy="12283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32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-0.62</a:t>
              </a:r>
            </a:p>
          </p:txBody>
        </p:sp>
        <p:sp>
          <p:nvSpPr>
            <p:cNvPr id="1651" name="tx1651"/>
            <p:cNvSpPr/>
            <p:nvPr/>
          </p:nvSpPr>
          <p:spPr>
            <a:xfrm>
              <a:off x="6188074" y="2324259"/>
              <a:ext cx="278684" cy="727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***</a:t>
              </a:r>
            </a:p>
          </p:txBody>
        </p:sp>
        <p:sp>
          <p:nvSpPr>
            <p:cNvPr id="1652" name="pl1652"/>
            <p:cNvSpPr/>
            <p:nvPr/>
          </p:nvSpPr>
          <p:spPr>
            <a:xfrm>
              <a:off x="5892600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3" name="tx1653"/>
            <p:cNvSpPr/>
            <p:nvPr/>
          </p:nvSpPr>
          <p:spPr>
            <a:xfrm>
              <a:off x="6087571" y="2945689"/>
              <a:ext cx="153577" cy="395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2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2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-0.066</a:t>
              </a:r>
            </a:p>
          </p:txBody>
        </p:sp>
        <p:sp>
          <p:nvSpPr>
            <p:cNvPr id="1654" name="tx1654"/>
            <p:cNvSpPr/>
            <p:nvPr/>
          </p:nvSpPr>
          <p:spPr>
            <a:xfrm>
              <a:off x="6300674" y="2803090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655" name="pl1655"/>
            <p:cNvSpPr/>
            <p:nvPr/>
          </p:nvSpPr>
          <p:spPr>
            <a:xfrm>
              <a:off x="5892600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6" name="tx1656"/>
            <p:cNvSpPr/>
            <p:nvPr/>
          </p:nvSpPr>
          <p:spPr>
            <a:xfrm>
              <a:off x="6069362" y="3472795"/>
              <a:ext cx="189995" cy="7135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6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6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0.15</a:t>
              </a:r>
            </a:p>
          </p:txBody>
        </p:sp>
        <p:sp>
          <p:nvSpPr>
            <p:cNvPr id="1657" name="tx1657"/>
            <p:cNvSpPr/>
            <p:nvPr/>
          </p:nvSpPr>
          <p:spPr>
            <a:xfrm>
              <a:off x="6287940" y="3346609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658" name="pl1658"/>
            <p:cNvSpPr/>
            <p:nvPr/>
          </p:nvSpPr>
          <p:spPr>
            <a:xfrm>
              <a:off x="5892600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9" name="tx1659"/>
            <p:cNvSpPr/>
            <p:nvPr/>
          </p:nvSpPr>
          <p:spPr>
            <a:xfrm>
              <a:off x="6083941" y="4031719"/>
              <a:ext cx="160838" cy="4149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4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4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-0.083</a:t>
              </a:r>
            </a:p>
          </p:txBody>
        </p:sp>
        <p:sp>
          <p:nvSpPr>
            <p:cNvPr id="1660" name="tx1660"/>
            <p:cNvSpPr/>
            <p:nvPr/>
          </p:nvSpPr>
          <p:spPr>
            <a:xfrm>
              <a:off x="6300674" y="3890128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661" name="pl1661"/>
            <p:cNvSpPr/>
            <p:nvPr/>
          </p:nvSpPr>
          <p:spPr>
            <a:xfrm>
              <a:off x="5892600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2" name="tx1662"/>
            <p:cNvSpPr/>
            <p:nvPr/>
          </p:nvSpPr>
          <p:spPr>
            <a:xfrm>
              <a:off x="6139214" y="5274968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1663" name="tx1663"/>
            <p:cNvSpPr/>
            <p:nvPr/>
          </p:nvSpPr>
          <p:spPr>
            <a:xfrm rot="-5400000">
              <a:off x="5292077" y="4550120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1664" name="rc1664"/>
            <p:cNvSpPr/>
            <p:nvPr/>
          </p:nvSpPr>
          <p:spPr>
            <a:xfrm>
              <a:off x="5912731" y="4697355"/>
              <a:ext cx="125814" cy="15097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5" name="rc1665"/>
            <p:cNvSpPr/>
            <p:nvPr/>
          </p:nvSpPr>
          <p:spPr>
            <a:xfrm>
              <a:off x="6038545" y="4395400"/>
              <a:ext cx="125814" cy="452932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6" name="rc1666"/>
            <p:cNvSpPr/>
            <p:nvPr/>
          </p:nvSpPr>
          <p:spPr>
            <a:xfrm>
              <a:off x="6164360" y="4345074"/>
              <a:ext cx="125814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7" name="rc1667"/>
            <p:cNvSpPr/>
            <p:nvPr/>
          </p:nvSpPr>
          <p:spPr>
            <a:xfrm>
              <a:off x="6290175" y="4445726"/>
              <a:ext cx="125814" cy="402606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8" name="pl1668"/>
            <p:cNvSpPr/>
            <p:nvPr/>
          </p:nvSpPr>
          <p:spPr>
            <a:xfrm>
              <a:off x="5892600" y="4374823"/>
              <a:ext cx="543519" cy="418881"/>
            </a:xfrm>
            <a:custGeom>
              <a:avLst/>
              <a:gdLst/>
              <a:ahLst/>
              <a:cxnLst/>
              <a:rect l="0" t="0" r="0" b="0"/>
              <a:pathLst>
                <a:path w="543519" h="418881">
                  <a:moveTo>
                    <a:pt x="0" y="418881"/>
                  </a:moveTo>
                  <a:lnTo>
                    <a:pt x="334" y="418496"/>
                  </a:lnTo>
                  <a:lnTo>
                    <a:pt x="1933" y="416619"/>
                  </a:lnTo>
                  <a:lnTo>
                    <a:pt x="3533" y="414709"/>
                  </a:lnTo>
                  <a:lnTo>
                    <a:pt x="5132" y="412779"/>
                  </a:lnTo>
                  <a:lnTo>
                    <a:pt x="6732" y="410809"/>
                  </a:lnTo>
                  <a:lnTo>
                    <a:pt x="8331" y="408815"/>
                  </a:lnTo>
                  <a:lnTo>
                    <a:pt x="9930" y="406803"/>
                  </a:lnTo>
                  <a:lnTo>
                    <a:pt x="11530" y="404750"/>
                  </a:lnTo>
                  <a:lnTo>
                    <a:pt x="13129" y="402680"/>
                  </a:lnTo>
                  <a:lnTo>
                    <a:pt x="14729" y="400589"/>
                  </a:lnTo>
                  <a:lnTo>
                    <a:pt x="16328" y="398466"/>
                  </a:lnTo>
                  <a:lnTo>
                    <a:pt x="17928" y="396329"/>
                  </a:lnTo>
                  <a:lnTo>
                    <a:pt x="19527" y="394167"/>
                  </a:lnTo>
                  <a:lnTo>
                    <a:pt x="21127" y="391984"/>
                  </a:lnTo>
                  <a:lnTo>
                    <a:pt x="22726" y="389787"/>
                  </a:lnTo>
                  <a:lnTo>
                    <a:pt x="24325" y="387565"/>
                  </a:lnTo>
                  <a:lnTo>
                    <a:pt x="25925" y="385327"/>
                  </a:lnTo>
                  <a:lnTo>
                    <a:pt x="27524" y="383078"/>
                  </a:lnTo>
                  <a:lnTo>
                    <a:pt x="29124" y="380803"/>
                  </a:lnTo>
                  <a:lnTo>
                    <a:pt x="30723" y="378519"/>
                  </a:lnTo>
                  <a:lnTo>
                    <a:pt x="32323" y="376221"/>
                  </a:lnTo>
                  <a:lnTo>
                    <a:pt x="33922" y="373905"/>
                  </a:lnTo>
                  <a:lnTo>
                    <a:pt x="35521" y="371580"/>
                  </a:lnTo>
                  <a:lnTo>
                    <a:pt x="37121" y="369239"/>
                  </a:lnTo>
                  <a:lnTo>
                    <a:pt x="38720" y="366885"/>
                  </a:lnTo>
                  <a:lnTo>
                    <a:pt x="40320" y="364523"/>
                  </a:lnTo>
                  <a:lnTo>
                    <a:pt x="41919" y="362144"/>
                  </a:lnTo>
                  <a:lnTo>
                    <a:pt x="43519" y="359756"/>
                  </a:lnTo>
                  <a:lnTo>
                    <a:pt x="45118" y="357359"/>
                  </a:lnTo>
                  <a:lnTo>
                    <a:pt x="46717" y="354944"/>
                  </a:lnTo>
                  <a:lnTo>
                    <a:pt x="48317" y="352522"/>
                  </a:lnTo>
                  <a:lnTo>
                    <a:pt x="49916" y="350088"/>
                  </a:lnTo>
                  <a:lnTo>
                    <a:pt x="51516" y="347639"/>
                  </a:lnTo>
                  <a:lnTo>
                    <a:pt x="53115" y="345181"/>
                  </a:lnTo>
                  <a:lnTo>
                    <a:pt x="54715" y="342708"/>
                  </a:lnTo>
                  <a:lnTo>
                    <a:pt x="56314" y="340221"/>
                  </a:lnTo>
                  <a:lnTo>
                    <a:pt x="57914" y="337725"/>
                  </a:lnTo>
                  <a:lnTo>
                    <a:pt x="59513" y="335207"/>
                  </a:lnTo>
                  <a:lnTo>
                    <a:pt x="61112" y="332677"/>
                  </a:lnTo>
                  <a:lnTo>
                    <a:pt x="62712" y="330134"/>
                  </a:lnTo>
                  <a:lnTo>
                    <a:pt x="64311" y="327565"/>
                  </a:lnTo>
                  <a:lnTo>
                    <a:pt x="65911" y="324983"/>
                  </a:lnTo>
                  <a:lnTo>
                    <a:pt x="67510" y="322383"/>
                  </a:lnTo>
                  <a:lnTo>
                    <a:pt x="69110" y="319756"/>
                  </a:lnTo>
                  <a:lnTo>
                    <a:pt x="70709" y="317114"/>
                  </a:lnTo>
                  <a:lnTo>
                    <a:pt x="72308" y="314443"/>
                  </a:lnTo>
                  <a:lnTo>
                    <a:pt x="73908" y="311747"/>
                  </a:lnTo>
                  <a:lnTo>
                    <a:pt x="75507" y="309034"/>
                  </a:lnTo>
                  <a:lnTo>
                    <a:pt x="77107" y="306280"/>
                  </a:lnTo>
                  <a:lnTo>
                    <a:pt x="78706" y="303503"/>
                  </a:lnTo>
                  <a:lnTo>
                    <a:pt x="80306" y="300703"/>
                  </a:lnTo>
                  <a:lnTo>
                    <a:pt x="81905" y="297856"/>
                  </a:lnTo>
                  <a:lnTo>
                    <a:pt x="83505" y="294986"/>
                  </a:lnTo>
                  <a:lnTo>
                    <a:pt x="85104" y="292081"/>
                  </a:lnTo>
                  <a:lnTo>
                    <a:pt x="86703" y="289131"/>
                  </a:lnTo>
                  <a:lnTo>
                    <a:pt x="88303" y="286156"/>
                  </a:lnTo>
                  <a:lnTo>
                    <a:pt x="89902" y="283131"/>
                  </a:lnTo>
                  <a:lnTo>
                    <a:pt x="91502" y="280067"/>
                  </a:lnTo>
                  <a:lnTo>
                    <a:pt x="93101" y="276976"/>
                  </a:lnTo>
                  <a:lnTo>
                    <a:pt x="94701" y="273820"/>
                  </a:lnTo>
                  <a:lnTo>
                    <a:pt x="96300" y="270632"/>
                  </a:lnTo>
                  <a:lnTo>
                    <a:pt x="97899" y="267407"/>
                  </a:lnTo>
                  <a:lnTo>
                    <a:pt x="99499" y="264117"/>
                  </a:lnTo>
                  <a:lnTo>
                    <a:pt x="101098" y="260797"/>
                  </a:lnTo>
                  <a:lnTo>
                    <a:pt x="102698" y="257427"/>
                  </a:lnTo>
                  <a:lnTo>
                    <a:pt x="104297" y="254002"/>
                  </a:lnTo>
                  <a:lnTo>
                    <a:pt x="105897" y="250545"/>
                  </a:lnTo>
                  <a:lnTo>
                    <a:pt x="107496" y="247027"/>
                  </a:lnTo>
                  <a:lnTo>
                    <a:pt x="109095" y="243464"/>
                  </a:lnTo>
                  <a:lnTo>
                    <a:pt x="110695" y="239869"/>
                  </a:lnTo>
                  <a:lnTo>
                    <a:pt x="112294" y="236204"/>
                  </a:lnTo>
                  <a:lnTo>
                    <a:pt x="113894" y="232505"/>
                  </a:lnTo>
                  <a:lnTo>
                    <a:pt x="115493" y="228768"/>
                  </a:lnTo>
                  <a:lnTo>
                    <a:pt x="117093" y="224971"/>
                  </a:lnTo>
                  <a:lnTo>
                    <a:pt x="118692" y="221145"/>
                  </a:lnTo>
                  <a:lnTo>
                    <a:pt x="120292" y="217273"/>
                  </a:lnTo>
                  <a:lnTo>
                    <a:pt x="121891" y="213357"/>
                  </a:lnTo>
                  <a:lnTo>
                    <a:pt x="123490" y="209415"/>
                  </a:lnTo>
                  <a:lnTo>
                    <a:pt x="125090" y="205427"/>
                  </a:lnTo>
                  <a:lnTo>
                    <a:pt x="126689" y="201408"/>
                  </a:lnTo>
                  <a:lnTo>
                    <a:pt x="128289" y="197369"/>
                  </a:lnTo>
                  <a:lnTo>
                    <a:pt x="129888" y="193286"/>
                  </a:lnTo>
                  <a:lnTo>
                    <a:pt x="131488" y="189188"/>
                  </a:lnTo>
                  <a:lnTo>
                    <a:pt x="133087" y="185069"/>
                  </a:lnTo>
                  <a:lnTo>
                    <a:pt x="134686" y="180926"/>
                  </a:lnTo>
                  <a:lnTo>
                    <a:pt x="136286" y="176773"/>
                  </a:lnTo>
                  <a:lnTo>
                    <a:pt x="137885" y="172608"/>
                  </a:lnTo>
                  <a:lnTo>
                    <a:pt x="139485" y="168435"/>
                  </a:lnTo>
                  <a:lnTo>
                    <a:pt x="141084" y="164261"/>
                  </a:lnTo>
                  <a:lnTo>
                    <a:pt x="142684" y="160086"/>
                  </a:lnTo>
                  <a:lnTo>
                    <a:pt x="144283" y="155919"/>
                  </a:lnTo>
                  <a:lnTo>
                    <a:pt x="145882" y="151756"/>
                  </a:lnTo>
                  <a:lnTo>
                    <a:pt x="147482" y="147617"/>
                  </a:lnTo>
                  <a:lnTo>
                    <a:pt x="149081" y="143492"/>
                  </a:lnTo>
                  <a:lnTo>
                    <a:pt x="150681" y="139386"/>
                  </a:lnTo>
                  <a:lnTo>
                    <a:pt x="152280" y="135320"/>
                  </a:lnTo>
                  <a:lnTo>
                    <a:pt x="153880" y="131276"/>
                  </a:lnTo>
                  <a:lnTo>
                    <a:pt x="155479" y="127275"/>
                  </a:lnTo>
                  <a:lnTo>
                    <a:pt x="157079" y="123323"/>
                  </a:lnTo>
                  <a:lnTo>
                    <a:pt x="158678" y="119402"/>
                  </a:lnTo>
                  <a:lnTo>
                    <a:pt x="160277" y="115551"/>
                  </a:lnTo>
                  <a:lnTo>
                    <a:pt x="161877" y="111753"/>
                  </a:lnTo>
                  <a:lnTo>
                    <a:pt x="163476" y="107997"/>
                  </a:lnTo>
                  <a:lnTo>
                    <a:pt x="165076" y="104342"/>
                  </a:lnTo>
                  <a:lnTo>
                    <a:pt x="166675" y="100737"/>
                  </a:lnTo>
                  <a:lnTo>
                    <a:pt x="168275" y="97200"/>
                  </a:lnTo>
                  <a:lnTo>
                    <a:pt x="169874" y="93769"/>
                  </a:lnTo>
                  <a:lnTo>
                    <a:pt x="171473" y="90393"/>
                  </a:lnTo>
                  <a:lnTo>
                    <a:pt x="173073" y="87117"/>
                  </a:lnTo>
                  <a:lnTo>
                    <a:pt x="174672" y="83940"/>
                  </a:lnTo>
                  <a:lnTo>
                    <a:pt x="176272" y="80826"/>
                  </a:lnTo>
                  <a:lnTo>
                    <a:pt x="177871" y="77846"/>
                  </a:lnTo>
                  <a:lnTo>
                    <a:pt x="179471" y="74953"/>
                  </a:lnTo>
                  <a:lnTo>
                    <a:pt x="181070" y="72132"/>
                  </a:lnTo>
                  <a:lnTo>
                    <a:pt x="182669" y="69471"/>
                  </a:lnTo>
                  <a:lnTo>
                    <a:pt x="184269" y="66883"/>
                  </a:lnTo>
                  <a:lnTo>
                    <a:pt x="185868" y="64398"/>
                  </a:lnTo>
                  <a:lnTo>
                    <a:pt x="187468" y="62054"/>
                  </a:lnTo>
                  <a:lnTo>
                    <a:pt x="189067" y="59786"/>
                  </a:lnTo>
                  <a:lnTo>
                    <a:pt x="190667" y="57650"/>
                  </a:lnTo>
                  <a:lnTo>
                    <a:pt x="192266" y="55633"/>
                  </a:lnTo>
                  <a:lnTo>
                    <a:pt x="193866" y="53691"/>
                  </a:lnTo>
                  <a:lnTo>
                    <a:pt x="195465" y="51909"/>
                  </a:lnTo>
                  <a:lnTo>
                    <a:pt x="197064" y="50219"/>
                  </a:lnTo>
                  <a:lnTo>
                    <a:pt x="198664" y="48613"/>
                  </a:lnTo>
                  <a:lnTo>
                    <a:pt x="200263" y="47170"/>
                  </a:lnTo>
                  <a:lnTo>
                    <a:pt x="201863" y="45799"/>
                  </a:lnTo>
                  <a:lnTo>
                    <a:pt x="203462" y="44533"/>
                  </a:lnTo>
                  <a:lnTo>
                    <a:pt x="205062" y="43398"/>
                  </a:lnTo>
                  <a:lnTo>
                    <a:pt x="206661" y="42330"/>
                  </a:lnTo>
                  <a:lnTo>
                    <a:pt x="208260" y="41384"/>
                  </a:lnTo>
                  <a:lnTo>
                    <a:pt x="209860" y="40534"/>
                  </a:lnTo>
                  <a:lnTo>
                    <a:pt x="211459" y="39747"/>
                  </a:lnTo>
                  <a:lnTo>
                    <a:pt x="213059" y="39089"/>
                  </a:lnTo>
                  <a:lnTo>
                    <a:pt x="214658" y="38497"/>
                  </a:lnTo>
                  <a:lnTo>
                    <a:pt x="216258" y="37969"/>
                  </a:lnTo>
                  <a:lnTo>
                    <a:pt x="217857" y="37551"/>
                  </a:lnTo>
                  <a:lnTo>
                    <a:pt x="219457" y="37181"/>
                  </a:lnTo>
                  <a:lnTo>
                    <a:pt x="221056" y="36880"/>
                  </a:lnTo>
                  <a:lnTo>
                    <a:pt x="222655" y="36653"/>
                  </a:lnTo>
                  <a:lnTo>
                    <a:pt x="224255" y="36465"/>
                  </a:lnTo>
                  <a:lnTo>
                    <a:pt x="225854" y="36343"/>
                  </a:lnTo>
                  <a:lnTo>
                    <a:pt x="227454" y="36265"/>
                  </a:lnTo>
                  <a:lnTo>
                    <a:pt x="229053" y="36216"/>
                  </a:lnTo>
                  <a:lnTo>
                    <a:pt x="230653" y="36220"/>
                  </a:lnTo>
                  <a:lnTo>
                    <a:pt x="232252" y="36246"/>
                  </a:lnTo>
                  <a:lnTo>
                    <a:pt x="233851" y="36294"/>
                  </a:lnTo>
                  <a:lnTo>
                    <a:pt x="235451" y="36370"/>
                  </a:lnTo>
                  <a:lnTo>
                    <a:pt x="237050" y="36454"/>
                  </a:lnTo>
                  <a:lnTo>
                    <a:pt x="238650" y="36549"/>
                  </a:lnTo>
                  <a:lnTo>
                    <a:pt x="240249" y="36648"/>
                  </a:lnTo>
                  <a:lnTo>
                    <a:pt x="241849" y="36746"/>
                  </a:lnTo>
                  <a:lnTo>
                    <a:pt x="243448" y="36838"/>
                  </a:lnTo>
                  <a:lnTo>
                    <a:pt x="245047" y="36918"/>
                  </a:lnTo>
                  <a:lnTo>
                    <a:pt x="246647" y="36989"/>
                  </a:lnTo>
                  <a:lnTo>
                    <a:pt x="248246" y="37031"/>
                  </a:lnTo>
                  <a:lnTo>
                    <a:pt x="249846" y="37054"/>
                  </a:lnTo>
                  <a:lnTo>
                    <a:pt x="251445" y="37056"/>
                  </a:lnTo>
                  <a:lnTo>
                    <a:pt x="253045" y="37013"/>
                  </a:lnTo>
                  <a:lnTo>
                    <a:pt x="254644" y="36947"/>
                  </a:lnTo>
                  <a:lnTo>
                    <a:pt x="256244" y="36842"/>
                  </a:lnTo>
                  <a:lnTo>
                    <a:pt x="257843" y="36688"/>
                  </a:lnTo>
                  <a:lnTo>
                    <a:pt x="259442" y="36507"/>
                  </a:lnTo>
                  <a:lnTo>
                    <a:pt x="261042" y="36267"/>
                  </a:lnTo>
                  <a:lnTo>
                    <a:pt x="262641" y="35983"/>
                  </a:lnTo>
                  <a:lnTo>
                    <a:pt x="264241" y="35667"/>
                  </a:lnTo>
                  <a:lnTo>
                    <a:pt x="265840" y="35275"/>
                  </a:lnTo>
                  <a:lnTo>
                    <a:pt x="267440" y="34848"/>
                  </a:lnTo>
                  <a:lnTo>
                    <a:pt x="269039" y="34377"/>
                  </a:lnTo>
                  <a:lnTo>
                    <a:pt x="270638" y="33837"/>
                  </a:lnTo>
                  <a:lnTo>
                    <a:pt x="272238" y="33263"/>
                  </a:lnTo>
                  <a:lnTo>
                    <a:pt x="273837" y="32634"/>
                  </a:lnTo>
                  <a:lnTo>
                    <a:pt x="275437" y="31949"/>
                  </a:lnTo>
                  <a:lnTo>
                    <a:pt x="277036" y="31231"/>
                  </a:lnTo>
                  <a:lnTo>
                    <a:pt x="278636" y="30453"/>
                  </a:lnTo>
                  <a:lnTo>
                    <a:pt x="280235" y="29634"/>
                  </a:lnTo>
                  <a:lnTo>
                    <a:pt x="281834" y="28786"/>
                  </a:lnTo>
                  <a:lnTo>
                    <a:pt x="283434" y="27876"/>
                  </a:lnTo>
                  <a:lnTo>
                    <a:pt x="285033" y="26942"/>
                  </a:lnTo>
                  <a:lnTo>
                    <a:pt x="286633" y="25975"/>
                  </a:lnTo>
                  <a:lnTo>
                    <a:pt x="288232" y="24968"/>
                  </a:lnTo>
                  <a:lnTo>
                    <a:pt x="289832" y="23942"/>
                  </a:lnTo>
                  <a:lnTo>
                    <a:pt x="291431" y="22888"/>
                  </a:lnTo>
                  <a:lnTo>
                    <a:pt x="293031" y="21812"/>
                  </a:lnTo>
                  <a:lnTo>
                    <a:pt x="294630" y="20725"/>
                  </a:lnTo>
                  <a:lnTo>
                    <a:pt x="296229" y="19620"/>
                  </a:lnTo>
                  <a:lnTo>
                    <a:pt x="297829" y="18509"/>
                  </a:lnTo>
                  <a:lnTo>
                    <a:pt x="299428" y="17394"/>
                  </a:lnTo>
                  <a:lnTo>
                    <a:pt x="301028" y="16279"/>
                  </a:lnTo>
                  <a:lnTo>
                    <a:pt x="302627" y="15169"/>
                  </a:lnTo>
                  <a:lnTo>
                    <a:pt x="304227" y="14066"/>
                  </a:lnTo>
                  <a:lnTo>
                    <a:pt x="305826" y="12981"/>
                  </a:lnTo>
                  <a:lnTo>
                    <a:pt x="307425" y="11909"/>
                  </a:lnTo>
                  <a:lnTo>
                    <a:pt x="309025" y="10861"/>
                  </a:lnTo>
                  <a:lnTo>
                    <a:pt x="310624" y="9843"/>
                  </a:lnTo>
                  <a:lnTo>
                    <a:pt x="312224" y="8845"/>
                  </a:lnTo>
                  <a:lnTo>
                    <a:pt x="313823" y="7894"/>
                  </a:lnTo>
                  <a:lnTo>
                    <a:pt x="315423" y="6979"/>
                  </a:lnTo>
                  <a:lnTo>
                    <a:pt x="317022" y="6092"/>
                  </a:lnTo>
                  <a:lnTo>
                    <a:pt x="318621" y="5276"/>
                  </a:lnTo>
                  <a:lnTo>
                    <a:pt x="320221" y="4495"/>
                  </a:lnTo>
                  <a:lnTo>
                    <a:pt x="321820" y="3763"/>
                  </a:lnTo>
                  <a:lnTo>
                    <a:pt x="323420" y="3104"/>
                  </a:lnTo>
                  <a:lnTo>
                    <a:pt x="325019" y="2486"/>
                  </a:lnTo>
                  <a:lnTo>
                    <a:pt x="326619" y="1939"/>
                  </a:lnTo>
                  <a:lnTo>
                    <a:pt x="328218" y="1461"/>
                  </a:lnTo>
                  <a:lnTo>
                    <a:pt x="329818" y="1028"/>
                  </a:lnTo>
                  <a:lnTo>
                    <a:pt x="331417" y="690"/>
                  </a:lnTo>
                  <a:lnTo>
                    <a:pt x="333016" y="412"/>
                  </a:lnTo>
                  <a:lnTo>
                    <a:pt x="334616" y="185"/>
                  </a:lnTo>
                  <a:lnTo>
                    <a:pt x="336215" y="68"/>
                  </a:lnTo>
                  <a:lnTo>
                    <a:pt x="337815" y="0"/>
                  </a:lnTo>
                  <a:lnTo>
                    <a:pt x="339414" y="3"/>
                  </a:lnTo>
                  <a:lnTo>
                    <a:pt x="341014" y="100"/>
                  </a:lnTo>
                  <a:lnTo>
                    <a:pt x="342613" y="247"/>
                  </a:lnTo>
                  <a:lnTo>
                    <a:pt x="344212" y="483"/>
                  </a:lnTo>
                  <a:lnTo>
                    <a:pt x="345812" y="795"/>
                  </a:lnTo>
                  <a:lnTo>
                    <a:pt x="347411" y="1155"/>
                  </a:lnTo>
                  <a:lnTo>
                    <a:pt x="349011" y="1619"/>
                  </a:lnTo>
                  <a:lnTo>
                    <a:pt x="350610" y="2138"/>
                  </a:lnTo>
                  <a:lnTo>
                    <a:pt x="352210" y="2710"/>
                  </a:lnTo>
                  <a:lnTo>
                    <a:pt x="353809" y="3382"/>
                  </a:lnTo>
                  <a:lnTo>
                    <a:pt x="355409" y="4096"/>
                  </a:lnTo>
                  <a:lnTo>
                    <a:pt x="357008" y="4874"/>
                  </a:lnTo>
                  <a:lnTo>
                    <a:pt x="358607" y="5727"/>
                  </a:lnTo>
                  <a:lnTo>
                    <a:pt x="360207" y="6619"/>
                  </a:lnTo>
                  <a:lnTo>
                    <a:pt x="361806" y="7580"/>
                  </a:lnTo>
                  <a:lnTo>
                    <a:pt x="363406" y="8594"/>
                  </a:lnTo>
                  <a:lnTo>
                    <a:pt x="365005" y="9643"/>
                  </a:lnTo>
                  <a:lnTo>
                    <a:pt x="366605" y="10761"/>
                  </a:lnTo>
                  <a:lnTo>
                    <a:pt x="368204" y="11913"/>
                  </a:lnTo>
                  <a:lnTo>
                    <a:pt x="369803" y="13099"/>
                  </a:lnTo>
                  <a:lnTo>
                    <a:pt x="371403" y="14340"/>
                  </a:lnTo>
                  <a:lnTo>
                    <a:pt x="373002" y="15605"/>
                  </a:lnTo>
                  <a:lnTo>
                    <a:pt x="374602" y="16904"/>
                  </a:lnTo>
                  <a:lnTo>
                    <a:pt x="376201" y="18238"/>
                  </a:lnTo>
                  <a:lnTo>
                    <a:pt x="377801" y="19590"/>
                  </a:lnTo>
                  <a:lnTo>
                    <a:pt x="379400" y="20973"/>
                  </a:lnTo>
                  <a:lnTo>
                    <a:pt x="380999" y="22376"/>
                  </a:lnTo>
                  <a:lnTo>
                    <a:pt x="382599" y="23791"/>
                  </a:lnTo>
                  <a:lnTo>
                    <a:pt x="384198" y="25230"/>
                  </a:lnTo>
                  <a:lnTo>
                    <a:pt x="385798" y="26678"/>
                  </a:lnTo>
                  <a:lnTo>
                    <a:pt x="387397" y="28137"/>
                  </a:lnTo>
                  <a:lnTo>
                    <a:pt x="388997" y="29607"/>
                  </a:lnTo>
                  <a:lnTo>
                    <a:pt x="390596" y="31082"/>
                  </a:lnTo>
                  <a:lnTo>
                    <a:pt x="392196" y="32562"/>
                  </a:lnTo>
                  <a:lnTo>
                    <a:pt x="393795" y="34047"/>
                  </a:lnTo>
                  <a:lnTo>
                    <a:pt x="395394" y="35532"/>
                  </a:lnTo>
                  <a:lnTo>
                    <a:pt x="396994" y="37020"/>
                  </a:lnTo>
                  <a:lnTo>
                    <a:pt x="398593" y="38506"/>
                  </a:lnTo>
                  <a:lnTo>
                    <a:pt x="400193" y="39993"/>
                  </a:lnTo>
                  <a:lnTo>
                    <a:pt x="401792" y="41477"/>
                  </a:lnTo>
                  <a:lnTo>
                    <a:pt x="403392" y="42960"/>
                  </a:lnTo>
                  <a:lnTo>
                    <a:pt x="404991" y="44441"/>
                  </a:lnTo>
                  <a:lnTo>
                    <a:pt x="406590" y="45920"/>
                  </a:lnTo>
                  <a:lnTo>
                    <a:pt x="408190" y="47398"/>
                  </a:lnTo>
                  <a:lnTo>
                    <a:pt x="409789" y="48876"/>
                  </a:lnTo>
                  <a:lnTo>
                    <a:pt x="411389" y="50353"/>
                  </a:lnTo>
                  <a:lnTo>
                    <a:pt x="412988" y="51831"/>
                  </a:lnTo>
                  <a:lnTo>
                    <a:pt x="414588" y="53312"/>
                  </a:lnTo>
                  <a:lnTo>
                    <a:pt x="416187" y="54797"/>
                  </a:lnTo>
                  <a:lnTo>
                    <a:pt x="417786" y="56285"/>
                  </a:lnTo>
                  <a:lnTo>
                    <a:pt x="419386" y="57784"/>
                  </a:lnTo>
                  <a:lnTo>
                    <a:pt x="420985" y="59290"/>
                  </a:lnTo>
                  <a:lnTo>
                    <a:pt x="422585" y="60805"/>
                  </a:lnTo>
                  <a:lnTo>
                    <a:pt x="424184" y="62340"/>
                  </a:lnTo>
                  <a:lnTo>
                    <a:pt x="425784" y="63885"/>
                  </a:lnTo>
                  <a:lnTo>
                    <a:pt x="427383" y="65450"/>
                  </a:lnTo>
                  <a:lnTo>
                    <a:pt x="428983" y="67040"/>
                  </a:lnTo>
                  <a:lnTo>
                    <a:pt x="430582" y="68646"/>
                  </a:lnTo>
                  <a:lnTo>
                    <a:pt x="432181" y="70288"/>
                  </a:lnTo>
                  <a:lnTo>
                    <a:pt x="433781" y="71957"/>
                  </a:lnTo>
                  <a:lnTo>
                    <a:pt x="435380" y="73647"/>
                  </a:lnTo>
                  <a:lnTo>
                    <a:pt x="436980" y="75394"/>
                  </a:lnTo>
                  <a:lnTo>
                    <a:pt x="438579" y="77168"/>
                  </a:lnTo>
                  <a:lnTo>
                    <a:pt x="440179" y="78978"/>
                  </a:lnTo>
                  <a:lnTo>
                    <a:pt x="441778" y="80849"/>
                  </a:lnTo>
                  <a:lnTo>
                    <a:pt x="443377" y="82753"/>
                  </a:lnTo>
                  <a:lnTo>
                    <a:pt x="444977" y="84713"/>
                  </a:lnTo>
                  <a:lnTo>
                    <a:pt x="446576" y="86733"/>
                  </a:lnTo>
                  <a:lnTo>
                    <a:pt x="448176" y="88791"/>
                  </a:lnTo>
                  <a:lnTo>
                    <a:pt x="449775" y="90930"/>
                  </a:lnTo>
                  <a:lnTo>
                    <a:pt x="451375" y="93123"/>
                  </a:lnTo>
                  <a:lnTo>
                    <a:pt x="452974" y="95360"/>
                  </a:lnTo>
                  <a:lnTo>
                    <a:pt x="454574" y="97701"/>
                  </a:lnTo>
                  <a:lnTo>
                    <a:pt x="456173" y="100088"/>
                  </a:lnTo>
                  <a:lnTo>
                    <a:pt x="457772" y="102540"/>
                  </a:lnTo>
                  <a:lnTo>
                    <a:pt x="459372" y="105089"/>
                  </a:lnTo>
                  <a:lnTo>
                    <a:pt x="460971" y="107687"/>
                  </a:lnTo>
                  <a:lnTo>
                    <a:pt x="462571" y="110374"/>
                  </a:lnTo>
                  <a:lnTo>
                    <a:pt x="464170" y="113144"/>
                  </a:lnTo>
                  <a:lnTo>
                    <a:pt x="465770" y="115967"/>
                  </a:lnTo>
                  <a:lnTo>
                    <a:pt x="467369" y="118901"/>
                  </a:lnTo>
                  <a:lnTo>
                    <a:pt x="468968" y="121903"/>
                  </a:lnTo>
                  <a:lnTo>
                    <a:pt x="470568" y="124964"/>
                  </a:lnTo>
                  <a:lnTo>
                    <a:pt x="472167" y="128148"/>
                  </a:lnTo>
                  <a:lnTo>
                    <a:pt x="473767" y="131386"/>
                  </a:lnTo>
                  <a:lnTo>
                    <a:pt x="475366" y="134702"/>
                  </a:lnTo>
                  <a:lnTo>
                    <a:pt x="476966" y="138121"/>
                  </a:lnTo>
                  <a:lnTo>
                    <a:pt x="478565" y="141594"/>
                  </a:lnTo>
                  <a:lnTo>
                    <a:pt x="480164" y="145162"/>
                  </a:lnTo>
                  <a:lnTo>
                    <a:pt x="481764" y="148812"/>
                  </a:lnTo>
                  <a:lnTo>
                    <a:pt x="483363" y="152514"/>
                  </a:lnTo>
                  <a:lnTo>
                    <a:pt x="484963" y="156324"/>
                  </a:lnTo>
                  <a:lnTo>
                    <a:pt x="486562" y="160194"/>
                  </a:lnTo>
                  <a:lnTo>
                    <a:pt x="488162" y="164118"/>
                  </a:lnTo>
                  <a:lnTo>
                    <a:pt x="489761" y="168148"/>
                  </a:lnTo>
                  <a:lnTo>
                    <a:pt x="491361" y="172222"/>
                  </a:lnTo>
                  <a:lnTo>
                    <a:pt x="492960" y="176361"/>
                  </a:lnTo>
                  <a:lnTo>
                    <a:pt x="494559" y="180579"/>
                  </a:lnTo>
                  <a:lnTo>
                    <a:pt x="496159" y="184837"/>
                  </a:lnTo>
                  <a:lnTo>
                    <a:pt x="497758" y="189165"/>
                  </a:lnTo>
                  <a:lnTo>
                    <a:pt x="499358" y="193548"/>
                  </a:lnTo>
                  <a:lnTo>
                    <a:pt x="500957" y="197965"/>
                  </a:lnTo>
                  <a:lnTo>
                    <a:pt x="502557" y="202453"/>
                  </a:lnTo>
                  <a:lnTo>
                    <a:pt x="504156" y="206973"/>
                  </a:lnTo>
                  <a:lnTo>
                    <a:pt x="505755" y="211527"/>
                  </a:lnTo>
                  <a:lnTo>
                    <a:pt x="507355" y="216135"/>
                  </a:lnTo>
                  <a:lnTo>
                    <a:pt x="508954" y="220764"/>
                  </a:lnTo>
                  <a:lnTo>
                    <a:pt x="510554" y="225425"/>
                  </a:lnTo>
                  <a:lnTo>
                    <a:pt x="512153" y="230116"/>
                  </a:lnTo>
                  <a:lnTo>
                    <a:pt x="513753" y="234821"/>
                  </a:lnTo>
                  <a:lnTo>
                    <a:pt x="515352" y="239550"/>
                  </a:lnTo>
                  <a:lnTo>
                    <a:pt x="516951" y="244292"/>
                  </a:lnTo>
                  <a:lnTo>
                    <a:pt x="518551" y="249041"/>
                  </a:lnTo>
                  <a:lnTo>
                    <a:pt x="520150" y="253799"/>
                  </a:lnTo>
                  <a:lnTo>
                    <a:pt x="521750" y="258558"/>
                  </a:lnTo>
                  <a:lnTo>
                    <a:pt x="523349" y="263316"/>
                  </a:lnTo>
                  <a:lnTo>
                    <a:pt x="524949" y="268066"/>
                  </a:lnTo>
                  <a:lnTo>
                    <a:pt x="526548" y="272808"/>
                  </a:lnTo>
                  <a:lnTo>
                    <a:pt x="528148" y="277538"/>
                  </a:lnTo>
                  <a:lnTo>
                    <a:pt x="529747" y="282245"/>
                  </a:lnTo>
                  <a:lnTo>
                    <a:pt x="531346" y="286939"/>
                  </a:lnTo>
                  <a:lnTo>
                    <a:pt x="532946" y="291602"/>
                  </a:lnTo>
                  <a:lnTo>
                    <a:pt x="534545" y="296236"/>
                  </a:lnTo>
                  <a:lnTo>
                    <a:pt x="536145" y="300851"/>
                  </a:lnTo>
                  <a:lnTo>
                    <a:pt x="537744" y="305413"/>
                  </a:lnTo>
                  <a:lnTo>
                    <a:pt x="539344" y="309945"/>
                  </a:lnTo>
                  <a:lnTo>
                    <a:pt x="540943" y="314444"/>
                  </a:lnTo>
                  <a:lnTo>
                    <a:pt x="542542" y="318879"/>
                  </a:lnTo>
                  <a:lnTo>
                    <a:pt x="543519" y="321567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9" name="pl1669"/>
            <p:cNvSpPr/>
            <p:nvPr/>
          </p:nvSpPr>
          <p:spPr>
            <a:xfrm>
              <a:off x="5950475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0" name="pl1670"/>
            <p:cNvSpPr/>
            <p:nvPr/>
          </p:nvSpPr>
          <p:spPr>
            <a:xfrm>
              <a:off x="5963057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1" name="pl1671"/>
            <p:cNvSpPr/>
            <p:nvPr/>
          </p:nvSpPr>
          <p:spPr>
            <a:xfrm>
              <a:off x="6013382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2" name="pl1672"/>
            <p:cNvSpPr/>
            <p:nvPr/>
          </p:nvSpPr>
          <p:spPr>
            <a:xfrm>
              <a:off x="6063708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3" name="pl1673"/>
            <p:cNvSpPr/>
            <p:nvPr/>
          </p:nvSpPr>
          <p:spPr>
            <a:xfrm>
              <a:off x="6063708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4" name="pl1674"/>
            <p:cNvSpPr/>
            <p:nvPr/>
          </p:nvSpPr>
          <p:spPr>
            <a:xfrm>
              <a:off x="6076290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5" name="pl1675"/>
            <p:cNvSpPr/>
            <p:nvPr/>
          </p:nvSpPr>
          <p:spPr>
            <a:xfrm>
              <a:off x="6088871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6" name="pl1676"/>
            <p:cNvSpPr/>
            <p:nvPr/>
          </p:nvSpPr>
          <p:spPr>
            <a:xfrm>
              <a:off x="610145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7" name="pl1677"/>
            <p:cNvSpPr/>
            <p:nvPr/>
          </p:nvSpPr>
          <p:spPr>
            <a:xfrm>
              <a:off x="610145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8" name="pl1678"/>
            <p:cNvSpPr/>
            <p:nvPr/>
          </p:nvSpPr>
          <p:spPr>
            <a:xfrm>
              <a:off x="610145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9" name="pl1679"/>
            <p:cNvSpPr/>
            <p:nvPr/>
          </p:nvSpPr>
          <p:spPr>
            <a:xfrm>
              <a:off x="6114034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0" name="pl1680"/>
            <p:cNvSpPr/>
            <p:nvPr/>
          </p:nvSpPr>
          <p:spPr>
            <a:xfrm>
              <a:off x="6139197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1" name="pl1681"/>
            <p:cNvSpPr/>
            <p:nvPr/>
          </p:nvSpPr>
          <p:spPr>
            <a:xfrm>
              <a:off x="618952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2" name="pl1682"/>
            <p:cNvSpPr/>
            <p:nvPr/>
          </p:nvSpPr>
          <p:spPr>
            <a:xfrm>
              <a:off x="618952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3" name="pl1683"/>
            <p:cNvSpPr/>
            <p:nvPr/>
          </p:nvSpPr>
          <p:spPr>
            <a:xfrm>
              <a:off x="6214686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4" name="pl1684"/>
            <p:cNvSpPr/>
            <p:nvPr/>
          </p:nvSpPr>
          <p:spPr>
            <a:xfrm>
              <a:off x="6214686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5" name="pl1685"/>
            <p:cNvSpPr/>
            <p:nvPr/>
          </p:nvSpPr>
          <p:spPr>
            <a:xfrm>
              <a:off x="6227267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6" name="pl1686"/>
            <p:cNvSpPr/>
            <p:nvPr/>
          </p:nvSpPr>
          <p:spPr>
            <a:xfrm>
              <a:off x="6227267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7" name="pl1687"/>
            <p:cNvSpPr/>
            <p:nvPr/>
          </p:nvSpPr>
          <p:spPr>
            <a:xfrm>
              <a:off x="6239849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8" name="pl1688"/>
            <p:cNvSpPr/>
            <p:nvPr/>
          </p:nvSpPr>
          <p:spPr>
            <a:xfrm>
              <a:off x="6252430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9" name="pl1689"/>
            <p:cNvSpPr/>
            <p:nvPr/>
          </p:nvSpPr>
          <p:spPr>
            <a:xfrm>
              <a:off x="6252430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0" name="pl1690"/>
            <p:cNvSpPr/>
            <p:nvPr/>
          </p:nvSpPr>
          <p:spPr>
            <a:xfrm>
              <a:off x="6277593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1" name="pl1691"/>
            <p:cNvSpPr/>
            <p:nvPr/>
          </p:nvSpPr>
          <p:spPr>
            <a:xfrm>
              <a:off x="6315338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2" name="pl1692"/>
            <p:cNvSpPr/>
            <p:nvPr/>
          </p:nvSpPr>
          <p:spPr>
            <a:xfrm>
              <a:off x="6327919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3" name="pl1693"/>
            <p:cNvSpPr/>
            <p:nvPr/>
          </p:nvSpPr>
          <p:spPr>
            <a:xfrm>
              <a:off x="6340501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4" name="pl1694"/>
            <p:cNvSpPr/>
            <p:nvPr/>
          </p:nvSpPr>
          <p:spPr>
            <a:xfrm>
              <a:off x="6353082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5" name="pl1695"/>
            <p:cNvSpPr/>
            <p:nvPr/>
          </p:nvSpPr>
          <p:spPr>
            <a:xfrm>
              <a:off x="6353082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6" name="pl1696"/>
            <p:cNvSpPr/>
            <p:nvPr/>
          </p:nvSpPr>
          <p:spPr>
            <a:xfrm>
              <a:off x="6378245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7" name="pl1697"/>
            <p:cNvSpPr/>
            <p:nvPr/>
          </p:nvSpPr>
          <p:spPr>
            <a:xfrm>
              <a:off x="6378245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8" name="pl1698"/>
            <p:cNvSpPr/>
            <p:nvPr/>
          </p:nvSpPr>
          <p:spPr>
            <a:xfrm>
              <a:off x="6415989" y="4852158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9" name="tx1699"/>
            <p:cNvSpPr/>
            <p:nvPr/>
          </p:nvSpPr>
          <p:spPr>
            <a:xfrm>
              <a:off x="5996019" y="4328371"/>
              <a:ext cx="336682" cy="12199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Slope</a:t>
              </a:r>
            </a:p>
          </p:txBody>
        </p:sp>
        <p:sp>
          <p:nvSpPr>
            <p:cNvPr id="1700" name="pl1700"/>
            <p:cNvSpPr/>
            <p:nvPr/>
          </p:nvSpPr>
          <p:spPr>
            <a:xfrm>
              <a:off x="5892600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1" name="pt1701"/>
            <p:cNvSpPr/>
            <p:nvPr/>
          </p:nvSpPr>
          <p:spPr>
            <a:xfrm>
              <a:off x="6189334" y="498674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2" name="pt1702"/>
            <p:cNvSpPr/>
            <p:nvPr/>
          </p:nvSpPr>
          <p:spPr>
            <a:xfrm>
              <a:off x="6352553" y="505216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3" name="pt1703"/>
            <p:cNvSpPr/>
            <p:nvPr/>
          </p:nvSpPr>
          <p:spPr>
            <a:xfrm>
              <a:off x="6053318" y="50773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4" name="pt1704"/>
            <p:cNvSpPr/>
            <p:nvPr/>
          </p:nvSpPr>
          <p:spPr>
            <a:xfrm>
              <a:off x="6039717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5" name="pt1705"/>
            <p:cNvSpPr/>
            <p:nvPr/>
          </p:nvSpPr>
          <p:spPr>
            <a:xfrm>
              <a:off x="6216537" y="50974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6" name="pt1706"/>
            <p:cNvSpPr/>
            <p:nvPr/>
          </p:nvSpPr>
          <p:spPr>
            <a:xfrm>
              <a:off x="6175733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7" name="pt1707"/>
            <p:cNvSpPr/>
            <p:nvPr/>
          </p:nvSpPr>
          <p:spPr>
            <a:xfrm>
              <a:off x="6053318" y="518804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8" name="pt1708"/>
            <p:cNvSpPr/>
            <p:nvPr/>
          </p:nvSpPr>
          <p:spPr>
            <a:xfrm>
              <a:off x="5903701" y="520817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9" name="pt1709"/>
            <p:cNvSpPr/>
            <p:nvPr/>
          </p:nvSpPr>
          <p:spPr>
            <a:xfrm>
              <a:off x="6148529" y="51125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0" name="pt1710"/>
            <p:cNvSpPr/>
            <p:nvPr/>
          </p:nvSpPr>
          <p:spPr>
            <a:xfrm>
              <a:off x="6012514" y="52635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1" name="pt1711"/>
            <p:cNvSpPr/>
            <p:nvPr/>
          </p:nvSpPr>
          <p:spPr>
            <a:xfrm>
              <a:off x="6189334" y="50823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2" name="pt1712"/>
            <p:cNvSpPr/>
            <p:nvPr/>
          </p:nvSpPr>
          <p:spPr>
            <a:xfrm>
              <a:off x="6012514" y="52333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3" name="pt1713"/>
            <p:cNvSpPr/>
            <p:nvPr/>
          </p:nvSpPr>
          <p:spPr>
            <a:xfrm>
              <a:off x="6393358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4" name="pt1714"/>
            <p:cNvSpPr/>
            <p:nvPr/>
          </p:nvSpPr>
          <p:spPr>
            <a:xfrm>
              <a:off x="6202936" y="509242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5" name="pt1715"/>
            <p:cNvSpPr/>
            <p:nvPr/>
          </p:nvSpPr>
          <p:spPr>
            <a:xfrm>
              <a:off x="6325350" y="49968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6" name="pt1716"/>
            <p:cNvSpPr/>
            <p:nvPr/>
          </p:nvSpPr>
          <p:spPr>
            <a:xfrm>
              <a:off x="6311748" y="502197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7" name="pt1717"/>
            <p:cNvSpPr/>
            <p:nvPr/>
          </p:nvSpPr>
          <p:spPr>
            <a:xfrm>
              <a:off x="6066920" y="525850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8" name="pt1718"/>
            <p:cNvSpPr/>
            <p:nvPr/>
          </p:nvSpPr>
          <p:spPr>
            <a:xfrm>
              <a:off x="6053318" y="515282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9" name="pt1719"/>
            <p:cNvSpPr/>
            <p:nvPr/>
          </p:nvSpPr>
          <p:spPr>
            <a:xfrm>
              <a:off x="5958107" y="529373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0" name="pt1720"/>
            <p:cNvSpPr/>
            <p:nvPr/>
          </p:nvSpPr>
          <p:spPr>
            <a:xfrm>
              <a:off x="6094123" y="510249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1" name="pt1721"/>
            <p:cNvSpPr/>
            <p:nvPr/>
          </p:nvSpPr>
          <p:spPr>
            <a:xfrm>
              <a:off x="6148529" y="516288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2" name="pt1722"/>
            <p:cNvSpPr/>
            <p:nvPr/>
          </p:nvSpPr>
          <p:spPr>
            <a:xfrm>
              <a:off x="6216537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3" name="pt1723"/>
            <p:cNvSpPr/>
            <p:nvPr/>
          </p:nvSpPr>
          <p:spPr>
            <a:xfrm>
              <a:off x="6298147" y="496158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4" name="pt1724"/>
            <p:cNvSpPr/>
            <p:nvPr/>
          </p:nvSpPr>
          <p:spPr>
            <a:xfrm>
              <a:off x="5890099" y="536922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5" name="pt1725"/>
            <p:cNvSpPr/>
            <p:nvPr/>
          </p:nvSpPr>
          <p:spPr>
            <a:xfrm>
              <a:off x="6284545" y="49766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6" name="pt1726"/>
            <p:cNvSpPr/>
            <p:nvPr/>
          </p:nvSpPr>
          <p:spPr>
            <a:xfrm>
              <a:off x="6026115" y="514778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7" name="pt1727"/>
            <p:cNvSpPr/>
            <p:nvPr/>
          </p:nvSpPr>
          <p:spPr>
            <a:xfrm>
              <a:off x="6325350" y="48659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8" name="pt1728"/>
            <p:cNvSpPr/>
            <p:nvPr/>
          </p:nvSpPr>
          <p:spPr>
            <a:xfrm>
              <a:off x="6175733" y="506223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9" name="pt1729"/>
            <p:cNvSpPr/>
            <p:nvPr/>
          </p:nvSpPr>
          <p:spPr>
            <a:xfrm>
              <a:off x="6352553" y="4966614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0" name="pt1730"/>
            <p:cNvSpPr/>
            <p:nvPr/>
          </p:nvSpPr>
          <p:spPr>
            <a:xfrm>
              <a:off x="6243741" y="50119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1" name="pl1731"/>
            <p:cNvSpPr/>
            <p:nvPr/>
          </p:nvSpPr>
          <p:spPr>
            <a:xfrm>
              <a:off x="5912731" y="4999828"/>
              <a:ext cx="503258" cy="340648"/>
            </a:xfrm>
            <a:custGeom>
              <a:avLst/>
              <a:gdLst/>
              <a:ahLst/>
              <a:cxnLst/>
              <a:rect l="0" t="0" r="0" b="0"/>
              <a:pathLst>
                <a:path w="503258" h="340648">
                  <a:moveTo>
                    <a:pt x="0" y="340648"/>
                  </a:moveTo>
                  <a:lnTo>
                    <a:pt x="13601" y="328481"/>
                  </a:lnTo>
                  <a:lnTo>
                    <a:pt x="68007" y="279695"/>
                  </a:lnTo>
                  <a:lnTo>
                    <a:pt x="122414" y="232527"/>
                  </a:lnTo>
                  <a:lnTo>
                    <a:pt x="122414" y="232527"/>
                  </a:lnTo>
                  <a:lnTo>
                    <a:pt x="136015" y="221292"/>
                  </a:lnTo>
                  <a:lnTo>
                    <a:pt x="149617" y="210329"/>
                  </a:lnTo>
                  <a:lnTo>
                    <a:pt x="163219" y="199383"/>
                  </a:lnTo>
                  <a:lnTo>
                    <a:pt x="163219" y="199383"/>
                  </a:lnTo>
                  <a:lnTo>
                    <a:pt x="163219" y="199383"/>
                  </a:lnTo>
                  <a:lnTo>
                    <a:pt x="176820" y="188937"/>
                  </a:lnTo>
                  <a:lnTo>
                    <a:pt x="204023" y="167872"/>
                  </a:lnTo>
                  <a:lnTo>
                    <a:pt x="258430" y="130671"/>
                  </a:lnTo>
                  <a:lnTo>
                    <a:pt x="258430" y="130671"/>
                  </a:lnTo>
                  <a:lnTo>
                    <a:pt x="285633" y="110663"/>
                  </a:lnTo>
                  <a:lnTo>
                    <a:pt x="285633" y="110663"/>
                  </a:lnTo>
                  <a:lnTo>
                    <a:pt x="299234" y="100421"/>
                  </a:lnTo>
                  <a:lnTo>
                    <a:pt x="299234" y="100421"/>
                  </a:lnTo>
                  <a:lnTo>
                    <a:pt x="312836" y="87964"/>
                  </a:lnTo>
                  <a:lnTo>
                    <a:pt x="326438" y="77154"/>
                  </a:lnTo>
                  <a:lnTo>
                    <a:pt x="326438" y="77154"/>
                  </a:lnTo>
                  <a:lnTo>
                    <a:pt x="353641" y="58981"/>
                  </a:lnTo>
                  <a:lnTo>
                    <a:pt x="394445" y="41101"/>
                  </a:lnTo>
                  <a:lnTo>
                    <a:pt x="408047" y="35619"/>
                  </a:lnTo>
                  <a:lnTo>
                    <a:pt x="421649" y="30155"/>
                  </a:lnTo>
                  <a:lnTo>
                    <a:pt x="435250" y="24723"/>
                  </a:lnTo>
                  <a:lnTo>
                    <a:pt x="435250" y="24723"/>
                  </a:lnTo>
                  <a:lnTo>
                    <a:pt x="462453" y="14146"/>
                  </a:lnTo>
                  <a:lnTo>
                    <a:pt x="462453" y="14146"/>
                  </a:lnTo>
                  <a:lnTo>
                    <a:pt x="503258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2" name="pl1732"/>
            <p:cNvSpPr/>
            <p:nvPr/>
          </p:nvSpPr>
          <p:spPr>
            <a:xfrm>
              <a:off x="5892600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3" name="pt1733"/>
            <p:cNvSpPr/>
            <p:nvPr/>
          </p:nvSpPr>
          <p:spPr>
            <a:xfrm>
              <a:off x="6189334" y="5564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4" name="pt1734"/>
            <p:cNvSpPr/>
            <p:nvPr/>
          </p:nvSpPr>
          <p:spPr>
            <a:xfrm>
              <a:off x="6352553" y="56962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5" name="pt1735"/>
            <p:cNvSpPr/>
            <p:nvPr/>
          </p:nvSpPr>
          <p:spPr>
            <a:xfrm>
              <a:off x="6053318" y="58029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6" name="pt1736"/>
            <p:cNvSpPr/>
            <p:nvPr/>
          </p:nvSpPr>
          <p:spPr>
            <a:xfrm>
              <a:off x="6039717" y="56641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7" name="pt1737"/>
            <p:cNvSpPr/>
            <p:nvPr/>
          </p:nvSpPr>
          <p:spPr>
            <a:xfrm>
              <a:off x="6216537" y="58294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8" name="pt1738"/>
            <p:cNvSpPr/>
            <p:nvPr/>
          </p:nvSpPr>
          <p:spPr>
            <a:xfrm>
              <a:off x="6175733" y="5743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9" name="pt1739"/>
            <p:cNvSpPr/>
            <p:nvPr/>
          </p:nvSpPr>
          <p:spPr>
            <a:xfrm>
              <a:off x="6053318" y="5822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0" name="pt1740"/>
            <p:cNvSpPr/>
            <p:nvPr/>
          </p:nvSpPr>
          <p:spPr>
            <a:xfrm>
              <a:off x="5903701" y="57314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1" name="pt1741"/>
            <p:cNvSpPr/>
            <p:nvPr/>
          </p:nvSpPr>
          <p:spPr>
            <a:xfrm>
              <a:off x="6148529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2" name="pt1742"/>
            <p:cNvSpPr/>
            <p:nvPr/>
          </p:nvSpPr>
          <p:spPr>
            <a:xfrm>
              <a:off x="6012514" y="5728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3" name="pt1743"/>
            <p:cNvSpPr/>
            <p:nvPr/>
          </p:nvSpPr>
          <p:spPr>
            <a:xfrm>
              <a:off x="6189334" y="58214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4" name="pt1744"/>
            <p:cNvSpPr/>
            <p:nvPr/>
          </p:nvSpPr>
          <p:spPr>
            <a:xfrm>
              <a:off x="6012514" y="57585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5" name="pt1745"/>
            <p:cNvSpPr/>
            <p:nvPr/>
          </p:nvSpPr>
          <p:spPr>
            <a:xfrm>
              <a:off x="6393358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6" name="pt1746"/>
            <p:cNvSpPr/>
            <p:nvPr/>
          </p:nvSpPr>
          <p:spPr>
            <a:xfrm>
              <a:off x="6202936" y="5776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7" name="pt1747"/>
            <p:cNvSpPr/>
            <p:nvPr/>
          </p:nvSpPr>
          <p:spPr>
            <a:xfrm>
              <a:off x="6325350" y="5840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8" name="pt1748"/>
            <p:cNvSpPr/>
            <p:nvPr/>
          </p:nvSpPr>
          <p:spPr>
            <a:xfrm>
              <a:off x="6311748" y="57696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9" name="pt1749"/>
            <p:cNvSpPr/>
            <p:nvPr/>
          </p:nvSpPr>
          <p:spPr>
            <a:xfrm>
              <a:off x="6066920" y="57801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0" name="pt1750"/>
            <p:cNvSpPr/>
            <p:nvPr/>
          </p:nvSpPr>
          <p:spPr>
            <a:xfrm>
              <a:off x="6053318" y="57443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1" name="pt1751"/>
            <p:cNvSpPr/>
            <p:nvPr/>
          </p:nvSpPr>
          <p:spPr>
            <a:xfrm>
              <a:off x="5958107" y="57684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2" name="pt1752"/>
            <p:cNvSpPr/>
            <p:nvPr/>
          </p:nvSpPr>
          <p:spPr>
            <a:xfrm>
              <a:off x="6094123" y="58140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3" name="pt1753"/>
            <p:cNvSpPr/>
            <p:nvPr/>
          </p:nvSpPr>
          <p:spPr>
            <a:xfrm>
              <a:off x="6148529" y="58134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4" name="pt1754"/>
            <p:cNvSpPr/>
            <p:nvPr/>
          </p:nvSpPr>
          <p:spPr>
            <a:xfrm>
              <a:off x="6216537" y="57468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5" name="pt1755"/>
            <p:cNvSpPr/>
            <p:nvPr/>
          </p:nvSpPr>
          <p:spPr>
            <a:xfrm>
              <a:off x="6298147" y="58035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6" name="pt1756"/>
            <p:cNvSpPr/>
            <p:nvPr/>
          </p:nvSpPr>
          <p:spPr>
            <a:xfrm>
              <a:off x="5890099" y="54656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7" name="pt1757"/>
            <p:cNvSpPr/>
            <p:nvPr/>
          </p:nvSpPr>
          <p:spPr>
            <a:xfrm>
              <a:off x="6284545" y="57357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8" name="pt1758"/>
            <p:cNvSpPr/>
            <p:nvPr/>
          </p:nvSpPr>
          <p:spPr>
            <a:xfrm>
              <a:off x="6026115" y="57610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9" name="pt1759"/>
            <p:cNvSpPr/>
            <p:nvPr/>
          </p:nvSpPr>
          <p:spPr>
            <a:xfrm>
              <a:off x="6325350" y="58523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0" name="pt1760"/>
            <p:cNvSpPr/>
            <p:nvPr/>
          </p:nvSpPr>
          <p:spPr>
            <a:xfrm>
              <a:off x="6175733" y="58769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1" name="pt1761"/>
            <p:cNvSpPr/>
            <p:nvPr/>
          </p:nvSpPr>
          <p:spPr>
            <a:xfrm>
              <a:off x="6352553" y="57530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2" name="pt1762"/>
            <p:cNvSpPr/>
            <p:nvPr/>
          </p:nvSpPr>
          <p:spPr>
            <a:xfrm>
              <a:off x="6243741" y="57480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3" name="pl1763"/>
            <p:cNvSpPr/>
            <p:nvPr/>
          </p:nvSpPr>
          <p:spPr>
            <a:xfrm>
              <a:off x="5912731" y="5727394"/>
              <a:ext cx="503258" cy="101749"/>
            </a:xfrm>
            <a:custGeom>
              <a:avLst/>
              <a:gdLst/>
              <a:ahLst/>
              <a:cxnLst/>
              <a:rect l="0" t="0" r="0" b="0"/>
              <a:pathLst>
                <a:path w="503258" h="101749">
                  <a:moveTo>
                    <a:pt x="0" y="0"/>
                  </a:moveTo>
                  <a:lnTo>
                    <a:pt x="13601" y="5401"/>
                  </a:lnTo>
                  <a:lnTo>
                    <a:pt x="68007" y="27584"/>
                  </a:lnTo>
                  <a:lnTo>
                    <a:pt x="122414" y="50990"/>
                  </a:lnTo>
                  <a:lnTo>
                    <a:pt x="122414" y="50990"/>
                  </a:lnTo>
                  <a:lnTo>
                    <a:pt x="136015" y="56558"/>
                  </a:lnTo>
                  <a:lnTo>
                    <a:pt x="149617" y="61651"/>
                  </a:lnTo>
                  <a:lnTo>
                    <a:pt x="163219" y="66347"/>
                  </a:lnTo>
                  <a:lnTo>
                    <a:pt x="163219" y="66347"/>
                  </a:lnTo>
                  <a:lnTo>
                    <a:pt x="163219" y="66347"/>
                  </a:lnTo>
                  <a:lnTo>
                    <a:pt x="176820" y="70476"/>
                  </a:lnTo>
                  <a:lnTo>
                    <a:pt x="204023" y="78349"/>
                  </a:lnTo>
                  <a:lnTo>
                    <a:pt x="258430" y="90637"/>
                  </a:lnTo>
                  <a:lnTo>
                    <a:pt x="258430" y="90637"/>
                  </a:lnTo>
                  <a:lnTo>
                    <a:pt x="285633" y="89262"/>
                  </a:lnTo>
                  <a:lnTo>
                    <a:pt x="285633" y="89262"/>
                  </a:lnTo>
                  <a:lnTo>
                    <a:pt x="299234" y="89533"/>
                  </a:lnTo>
                  <a:lnTo>
                    <a:pt x="299234" y="89533"/>
                  </a:lnTo>
                  <a:lnTo>
                    <a:pt x="312836" y="86474"/>
                  </a:lnTo>
                  <a:lnTo>
                    <a:pt x="326438" y="86008"/>
                  </a:lnTo>
                  <a:lnTo>
                    <a:pt x="326438" y="86008"/>
                  </a:lnTo>
                  <a:lnTo>
                    <a:pt x="353641" y="83980"/>
                  </a:lnTo>
                  <a:lnTo>
                    <a:pt x="394445" y="86086"/>
                  </a:lnTo>
                  <a:lnTo>
                    <a:pt x="408047" y="87599"/>
                  </a:lnTo>
                  <a:lnTo>
                    <a:pt x="421649" y="89292"/>
                  </a:lnTo>
                  <a:lnTo>
                    <a:pt x="435250" y="91123"/>
                  </a:lnTo>
                  <a:lnTo>
                    <a:pt x="435250" y="91123"/>
                  </a:lnTo>
                  <a:lnTo>
                    <a:pt x="462453" y="95101"/>
                  </a:lnTo>
                  <a:lnTo>
                    <a:pt x="462453" y="95101"/>
                  </a:lnTo>
                  <a:lnTo>
                    <a:pt x="503258" y="101749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4" name="pl1764"/>
            <p:cNvSpPr/>
            <p:nvPr/>
          </p:nvSpPr>
          <p:spPr>
            <a:xfrm>
              <a:off x="5892600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5" name="pl1765"/>
            <p:cNvSpPr/>
            <p:nvPr/>
          </p:nvSpPr>
          <p:spPr>
            <a:xfrm>
              <a:off x="6007942" y="6499021"/>
              <a:ext cx="408047" cy="0"/>
            </a:xfrm>
            <a:custGeom>
              <a:avLst/>
              <a:gdLst/>
              <a:ahLst/>
              <a:cxnLst/>
              <a:rect l="0" t="0" r="0" b="0"/>
              <a:pathLst>
                <a:path w="408047">
                  <a:moveTo>
                    <a:pt x="0" y="0"/>
                  </a:moveTo>
                  <a:lnTo>
                    <a:pt x="408047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6" name="pl1766"/>
            <p:cNvSpPr/>
            <p:nvPr/>
          </p:nvSpPr>
          <p:spPr>
            <a:xfrm>
              <a:off x="6007942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7" name="pl1767"/>
            <p:cNvSpPr/>
            <p:nvPr/>
          </p:nvSpPr>
          <p:spPr>
            <a:xfrm>
              <a:off x="6143958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8" name="pl1768"/>
            <p:cNvSpPr/>
            <p:nvPr/>
          </p:nvSpPr>
          <p:spPr>
            <a:xfrm>
              <a:off x="6279974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9" name="pl1769"/>
            <p:cNvSpPr/>
            <p:nvPr/>
          </p:nvSpPr>
          <p:spPr>
            <a:xfrm>
              <a:off x="6415989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0" name="tx1770"/>
            <p:cNvSpPr/>
            <p:nvPr/>
          </p:nvSpPr>
          <p:spPr>
            <a:xfrm>
              <a:off x="5979972" y="6643988"/>
              <a:ext cx="55940" cy="7229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771" name="tx1771"/>
            <p:cNvSpPr/>
            <p:nvPr/>
          </p:nvSpPr>
          <p:spPr>
            <a:xfrm>
              <a:off x="6252004" y="6642711"/>
              <a:ext cx="5594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772" name="pt1772"/>
            <p:cNvSpPr/>
            <p:nvPr/>
          </p:nvSpPr>
          <p:spPr>
            <a:xfrm>
              <a:off x="6189334" y="60772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3" name="pt1773"/>
            <p:cNvSpPr/>
            <p:nvPr/>
          </p:nvSpPr>
          <p:spPr>
            <a:xfrm>
              <a:off x="6352553" y="625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4" name="pt1774"/>
            <p:cNvSpPr/>
            <p:nvPr/>
          </p:nvSpPr>
          <p:spPr>
            <a:xfrm>
              <a:off x="6053318" y="6376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5" name="pt1775"/>
            <p:cNvSpPr/>
            <p:nvPr/>
          </p:nvSpPr>
          <p:spPr>
            <a:xfrm>
              <a:off x="6039717" y="62596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6" name="pt1776"/>
            <p:cNvSpPr/>
            <p:nvPr/>
          </p:nvSpPr>
          <p:spPr>
            <a:xfrm>
              <a:off x="6216537" y="63162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7" name="pt1777"/>
            <p:cNvSpPr/>
            <p:nvPr/>
          </p:nvSpPr>
          <p:spPr>
            <a:xfrm>
              <a:off x="6175733" y="63586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8" name="pt1778"/>
            <p:cNvSpPr/>
            <p:nvPr/>
          </p:nvSpPr>
          <p:spPr>
            <a:xfrm>
              <a:off x="6053318" y="63540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9" name="pt1779"/>
            <p:cNvSpPr/>
            <p:nvPr/>
          </p:nvSpPr>
          <p:spPr>
            <a:xfrm>
              <a:off x="5903701" y="62557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0" name="pt1780"/>
            <p:cNvSpPr/>
            <p:nvPr/>
          </p:nvSpPr>
          <p:spPr>
            <a:xfrm>
              <a:off x="6148529" y="64351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1" name="pt1781"/>
            <p:cNvSpPr/>
            <p:nvPr/>
          </p:nvSpPr>
          <p:spPr>
            <a:xfrm>
              <a:off x="6012514" y="62816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2" name="pt1782"/>
            <p:cNvSpPr/>
            <p:nvPr/>
          </p:nvSpPr>
          <p:spPr>
            <a:xfrm>
              <a:off x="6189334" y="6367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3" name="pt1783"/>
            <p:cNvSpPr/>
            <p:nvPr/>
          </p:nvSpPr>
          <p:spPr>
            <a:xfrm>
              <a:off x="6012514" y="6363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4" name="pt1784"/>
            <p:cNvSpPr/>
            <p:nvPr/>
          </p:nvSpPr>
          <p:spPr>
            <a:xfrm>
              <a:off x="6393358" y="6451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5" name="pt1785"/>
            <p:cNvSpPr/>
            <p:nvPr/>
          </p:nvSpPr>
          <p:spPr>
            <a:xfrm>
              <a:off x="6202936" y="6381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6" name="pt1786"/>
            <p:cNvSpPr/>
            <p:nvPr/>
          </p:nvSpPr>
          <p:spPr>
            <a:xfrm>
              <a:off x="6325350" y="64388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7" name="pt1787"/>
            <p:cNvSpPr/>
            <p:nvPr/>
          </p:nvSpPr>
          <p:spPr>
            <a:xfrm>
              <a:off x="6311748" y="63642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8" name="pt1788"/>
            <p:cNvSpPr/>
            <p:nvPr/>
          </p:nvSpPr>
          <p:spPr>
            <a:xfrm>
              <a:off x="6066920" y="62843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9" name="pt1789"/>
            <p:cNvSpPr/>
            <p:nvPr/>
          </p:nvSpPr>
          <p:spPr>
            <a:xfrm>
              <a:off x="6053318" y="62792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0" name="pt1790"/>
            <p:cNvSpPr/>
            <p:nvPr/>
          </p:nvSpPr>
          <p:spPr>
            <a:xfrm>
              <a:off x="5958107" y="63044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1" name="pt1791"/>
            <p:cNvSpPr/>
            <p:nvPr/>
          </p:nvSpPr>
          <p:spPr>
            <a:xfrm>
              <a:off x="6094123" y="63581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2" name="pt1792"/>
            <p:cNvSpPr/>
            <p:nvPr/>
          </p:nvSpPr>
          <p:spPr>
            <a:xfrm>
              <a:off x="6148529" y="63685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3" name="pt1793"/>
            <p:cNvSpPr/>
            <p:nvPr/>
          </p:nvSpPr>
          <p:spPr>
            <a:xfrm>
              <a:off x="6216537" y="63136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4" name="pt1794"/>
            <p:cNvSpPr/>
            <p:nvPr/>
          </p:nvSpPr>
          <p:spPr>
            <a:xfrm>
              <a:off x="6298147" y="63346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5" name="pt1795"/>
            <p:cNvSpPr/>
            <p:nvPr/>
          </p:nvSpPr>
          <p:spPr>
            <a:xfrm>
              <a:off x="5890099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6" name="pt1796"/>
            <p:cNvSpPr/>
            <p:nvPr/>
          </p:nvSpPr>
          <p:spPr>
            <a:xfrm>
              <a:off x="6284545" y="6314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7" name="pt1797"/>
            <p:cNvSpPr/>
            <p:nvPr/>
          </p:nvSpPr>
          <p:spPr>
            <a:xfrm>
              <a:off x="6026115" y="62562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8" name="pt1798"/>
            <p:cNvSpPr/>
            <p:nvPr/>
          </p:nvSpPr>
          <p:spPr>
            <a:xfrm>
              <a:off x="6325350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9" name="pt1799"/>
            <p:cNvSpPr/>
            <p:nvPr/>
          </p:nvSpPr>
          <p:spPr>
            <a:xfrm>
              <a:off x="6175733" y="6371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0" name="pt1800"/>
            <p:cNvSpPr/>
            <p:nvPr/>
          </p:nvSpPr>
          <p:spPr>
            <a:xfrm>
              <a:off x="6352553" y="6392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1" name="pt1801"/>
            <p:cNvSpPr/>
            <p:nvPr/>
          </p:nvSpPr>
          <p:spPr>
            <a:xfrm>
              <a:off x="6243741" y="62891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2" name="pl1802"/>
            <p:cNvSpPr/>
            <p:nvPr/>
          </p:nvSpPr>
          <p:spPr>
            <a:xfrm>
              <a:off x="5912731" y="6277496"/>
              <a:ext cx="503258" cy="147614"/>
            </a:xfrm>
            <a:custGeom>
              <a:avLst/>
              <a:gdLst/>
              <a:ahLst/>
              <a:cxnLst/>
              <a:rect l="0" t="0" r="0" b="0"/>
              <a:pathLst>
                <a:path w="503258" h="147614">
                  <a:moveTo>
                    <a:pt x="0" y="0"/>
                  </a:moveTo>
                  <a:lnTo>
                    <a:pt x="13601" y="4901"/>
                  </a:lnTo>
                  <a:lnTo>
                    <a:pt x="68007" y="25194"/>
                  </a:lnTo>
                  <a:lnTo>
                    <a:pt x="122414" y="47506"/>
                  </a:lnTo>
                  <a:lnTo>
                    <a:pt x="122414" y="47506"/>
                  </a:lnTo>
                  <a:lnTo>
                    <a:pt x="136015" y="53327"/>
                  </a:lnTo>
                  <a:lnTo>
                    <a:pt x="149617" y="59134"/>
                  </a:lnTo>
                  <a:lnTo>
                    <a:pt x="163219" y="65057"/>
                  </a:lnTo>
                  <a:lnTo>
                    <a:pt x="163219" y="65057"/>
                  </a:lnTo>
                  <a:lnTo>
                    <a:pt x="163219" y="65057"/>
                  </a:lnTo>
                  <a:lnTo>
                    <a:pt x="176820" y="71298"/>
                  </a:lnTo>
                  <a:lnTo>
                    <a:pt x="204023" y="82614"/>
                  </a:lnTo>
                  <a:lnTo>
                    <a:pt x="258430" y="100191"/>
                  </a:lnTo>
                  <a:lnTo>
                    <a:pt x="258430" y="100191"/>
                  </a:lnTo>
                  <a:lnTo>
                    <a:pt x="285633" y="100247"/>
                  </a:lnTo>
                  <a:lnTo>
                    <a:pt x="285633" y="100247"/>
                  </a:lnTo>
                  <a:lnTo>
                    <a:pt x="299234" y="101057"/>
                  </a:lnTo>
                  <a:lnTo>
                    <a:pt x="299234" y="101057"/>
                  </a:lnTo>
                  <a:lnTo>
                    <a:pt x="312836" y="98670"/>
                  </a:lnTo>
                  <a:lnTo>
                    <a:pt x="326438" y="100658"/>
                  </a:lnTo>
                  <a:lnTo>
                    <a:pt x="326438" y="100658"/>
                  </a:lnTo>
                  <a:lnTo>
                    <a:pt x="353641" y="103545"/>
                  </a:lnTo>
                  <a:lnTo>
                    <a:pt x="394445" y="113087"/>
                  </a:lnTo>
                  <a:lnTo>
                    <a:pt x="408047" y="116697"/>
                  </a:lnTo>
                  <a:lnTo>
                    <a:pt x="421649" y="120488"/>
                  </a:lnTo>
                  <a:lnTo>
                    <a:pt x="435250" y="124492"/>
                  </a:lnTo>
                  <a:lnTo>
                    <a:pt x="435250" y="124492"/>
                  </a:lnTo>
                  <a:lnTo>
                    <a:pt x="462453" y="133174"/>
                  </a:lnTo>
                  <a:lnTo>
                    <a:pt x="462453" y="133174"/>
                  </a:lnTo>
                  <a:lnTo>
                    <a:pt x="503258" y="147614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3" name="pl1803"/>
            <p:cNvSpPr/>
            <p:nvPr/>
          </p:nvSpPr>
          <p:spPr>
            <a:xfrm>
              <a:off x="6436120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4" name="pl1804"/>
            <p:cNvSpPr/>
            <p:nvPr/>
          </p:nvSpPr>
          <p:spPr>
            <a:xfrm>
              <a:off x="6441152" y="1063828"/>
              <a:ext cx="528421" cy="0"/>
            </a:xfrm>
            <a:custGeom>
              <a:avLst/>
              <a:gdLst/>
              <a:ahLst/>
              <a:cxnLst/>
              <a:rect l="0" t="0" r="0" b="0"/>
              <a:pathLst>
                <a:path w="528421">
                  <a:moveTo>
                    <a:pt x="0" y="0"/>
                  </a:moveTo>
                  <a:lnTo>
                    <a:pt x="528421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5" name="pl1805"/>
            <p:cNvSpPr/>
            <p:nvPr/>
          </p:nvSpPr>
          <p:spPr>
            <a:xfrm>
              <a:off x="6441152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6" name="pl1806"/>
            <p:cNvSpPr/>
            <p:nvPr/>
          </p:nvSpPr>
          <p:spPr>
            <a:xfrm>
              <a:off x="6516641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7" name="pl1807"/>
            <p:cNvSpPr/>
            <p:nvPr/>
          </p:nvSpPr>
          <p:spPr>
            <a:xfrm>
              <a:off x="6592130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8" name="pl1808"/>
            <p:cNvSpPr/>
            <p:nvPr/>
          </p:nvSpPr>
          <p:spPr>
            <a:xfrm>
              <a:off x="6667619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9" name="pl1809"/>
            <p:cNvSpPr/>
            <p:nvPr/>
          </p:nvSpPr>
          <p:spPr>
            <a:xfrm>
              <a:off x="6743108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0" name="pl1810"/>
            <p:cNvSpPr/>
            <p:nvPr/>
          </p:nvSpPr>
          <p:spPr>
            <a:xfrm>
              <a:off x="6818596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1" name="pl1811"/>
            <p:cNvSpPr/>
            <p:nvPr/>
          </p:nvSpPr>
          <p:spPr>
            <a:xfrm>
              <a:off x="6894085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2" name="pl1812"/>
            <p:cNvSpPr/>
            <p:nvPr/>
          </p:nvSpPr>
          <p:spPr>
            <a:xfrm>
              <a:off x="6969574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3" name="tx1813"/>
            <p:cNvSpPr/>
            <p:nvPr/>
          </p:nvSpPr>
          <p:spPr>
            <a:xfrm>
              <a:off x="6371240" y="845464"/>
              <a:ext cx="139825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1814" name="tx1814"/>
            <p:cNvSpPr/>
            <p:nvPr/>
          </p:nvSpPr>
          <p:spPr>
            <a:xfrm>
              <a:off x="6597706" y="845464"/>
              <a:ext cx="139825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1.5</a:t>
              </a:r>
            </a:p>
          </p:txBody>
        </p:sp>
        <p:sp>
          <p:nvSpPr>
            <p:cNvPr id="1815" name="tx1815"/>
            <p:cNvSpPr/>
            <p:nvPr/>
          </p:nvSpPr>
          <p:spPr>
            <a:xfrm>
              <a:off x="6824172" y="845415"/>
              <a:ext cx="139825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3.0</a:t>
              </a:r>
            </a:p>
          </p:txBody>
        </p:sp>
        <p:sp>
          <p:nvSpPr>
            <p:cNvPr id="1816" name="tx1816"/>
            <p:cNvSpPr/>
            <p:nvPr/>
          </p:nvSpPr>
          <p:spPr>
            <a:xfrm>
              <a:off x="6596638" y="1292414"/>
              <a:ext cx="222483" cy="835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9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0.22</a:t>
              </a:r>
            </a:p>
          </p:txBody>
        </p:sp>
        <p:sp>
          <p:nvSpPr>
            <p:cNvPr id="1817" name="tx1817"/>
            <p:cNvSpPr/>
            <p:nvPr/>
          </p:nvSpPr>
          <p:spPr>
            <a:xfrm>
              <a:off x="6831459" y="1172532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818" name="pl1818"/>
            <p:cNvSpPr/>
            <p:nvPr/>
          </p:nvSpPr>
          <p:spPr>
            <a:xfrm>
              <a:off x="6436120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9" name="tx1819"/>
            <p:cNvSpPr/>
            <p:nvPr/>
          </p:nvSpPr>
          <p:spPr>
            <a:xfrm>
              <a:off x="6638839" y="1856182"/>
              <a:ext cx="138080" cy="4431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7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7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-0.03</a:t>
              </a:r>
            </a:p>
          </p:txBody>
        </p:sp>
        <p:sp>
          <p:nvSpPr>
            <p:cNvPr id="1820" name="tx1820"/>
            <p:cNvSpPr/>
            <p:nvPr/>
          </p:nvSpPr>
          <p:spPr>
            <a:xfrm>
              <a:off x="6837775" y="1716051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821" name="pl1821"/>
            <p:cNvSpPr/>
            <p:nvPr/>
          </p:nvSpPr>
          <p:spPr>
            <a:xfrm>
              <a:off x="6436120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2" name="tx1822"/>
            <p:cNvSpPr/>
            <p:nvPr/>
          </p:nvSpPr>
          <p:spPr>
            <a:xfrm>
              <a:off x="6519837" y="2360308"/>
              <a:ext cx="376085" cy="12060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9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99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-0.60</a:t>
              </a:r>
            </a:p>
          </p:txBody>
        </p:sp>
        <p:sp>
          <p:nvSpPr>
            <p:cNvPr id="1823" name="tx1823"/>
            <p:cNvSpPr/>
            <p:nvPr/>
          </p:nvSpPr>
          <p:spPr>
            <a:xfrm>
              <a:off x="6731593" y="2324259"/>
              <a:ext cx="278684" cy="727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***</a:t>
              </a:r>
            </a:p>
          </p:txBody>
        </p:sp>
        <p:sp>
          <p:nvSpPr>
            <p:cNvPr id="1824" name="pl1824"/>
            <p:cNvSpPr/>
            <p:nvPr/>
          </p:nvSpPr>
          <p:spPr>
            <a:xfrm>
              <a:off x="6436120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5" name="tx1825"/>
            <p:cNvSpPr/>
            <p:nvPr/>
          </p:nvSpPr>
          <p:spPr>
            <a:xfrm>
              <a:off x="6642821" y="2951656"/>
              <a:ext cx="130116" cy="2804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30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0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-0.0092</a:t>
              </a:r>
            </a:p>
          </p:txBody>
        </p:sp>
        <p:sp>
          <p:nvSpPr>
            <p:cNvPr id="1826" name="tx1826"/>
            <p:cNvSpPr/>
            <p:nvPr/>
          </p:nvSpPr>
          <p:spPr>
            <a:xfrm>
              <a:off x="6848530" y="2803090"/>
              <a:ext cx="4481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6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6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827" name="pl1827"/>
            <p:cNvSpPr/>
            <p:nvPr/>
          </p:nvSpPr>
          <p:spPr>
            <a:xfrm>
              <a:off x="6436120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8" name="tx1828"/>
            <p:cNvSpPr/>
            <p:nvPr/>
          </p:nvSpPr>
          <p:spPr>
            <a:xfrm>
              <a:off x="6641188" y="3489534"/>
              <a:ext cx="133383" cy="3896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41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19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0.014</a:t>
              </a:r>
            </a:p>
          </p:txBody>
        </p:sp>
        <p:sp>
          <p:nvSpPr>
            <p:cNvPr id="1829" name="tx1829"/>
            <p:cNvSpPr/>
            <p:nvPr/>
          </p:nvSpPr>
          <p:spPr>
            <a:xfrm>
              <a:off x="6840231" y="3346609"/>
              <a:ext cx="61407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7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740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830" name="pl1830"/>
            <p:cNvSpPr/>
            <p:nvPr/>
          </p:nvSpPr>
          <p:spPr>
            <a:xfrm>
              <a:off x="6436120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1" name="tx1831"/>
            <p:cNvSpPr/>
            <p:nvPr/>
          </p:nvSpPr>
          <p:spPr>
            <a:xfrm>
              <a:off x="6595282" y="4015869"/>
              <a:ext cx="225195" cy="7221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7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77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-0.24</a:t>
              </a:r>
            </a:p>
          </p:txBody>
        </p:sp>
        <p:sp>
          <p:nvSpPr>
            <p:cNvPr id="1832" name="tx1832"/>
            <p:cNvSpPr/>
            <p:nvPr/>
          </p:nvSpPr>
          <p:spPr>
            <a:xfrm>
              <a:off x="6837775" y="3890128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833" name="pl1833"/>
            <p:cNvSpPr/>
            <p:nvPr/>
          </p:nvSpPr>
          <p:spPr>
            <a:xfrm>
              <a:off x="6436120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4" name="tx1834"/>
            <p:cNvSpPr/>
            <p:nvPr/>
          </p:nvSpPr>
          <p:spPr>
            <a:xfrm>
              <a:off x="6466929" y="4503007"/>
              <a:ext cx="481901" cy="18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94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949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0.83</a:t>
              </a:r>
            </a:p>
          </p:txBody>
        </p:sp>
        <p:sp>
          <p:nvSpPr>
            <p:cNvPr id="1835" name="tx1835"/>
            <p:cNvSpPr/>
            <p:nvPr/>
          </p:nvSpPr>
          <p:spPr>
            <a:xfrm>
              <a:off x="6705052" y="4510658"/>
              <a:ext cx="331766" cy="86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***</a:t>
              </a:r>
            </a:p>
          </p:txBody>
        </p:sp>
        <p:sp>
          <p:nvSpPr>
            <p:cNvPr id="1836" name="pl1836"/>
            <p:cNvSpPr/>
            <p:nvPr/>
          </p:nvSpPr>
          <p:spPr>
            <a:xfrm>
              <a:off x="6436120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7" name="tx1837"/>
            <p:cNvSpPr/>
            <p:nvPr/>
          </p:nvSpPr>
          <p:spPr>
            <a:xfrm>
              <a:off x="6682733" y="5818487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1838" name="tx1838"/>
            <p:cNvSpPr/>
            <p:nvPr/>
          </p:nvSpPr>
          <p:spPr>
            <a:xfrm rot="-5400000">
              <a:off x="5835596" y="5093639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1839" name="rc1839"/>
            <p:cNvSpPr/>
            <p:nvPr/>
          </p:nvSpPr>
          <p:spPr>
            <a:xfrm>
              <a:off x="6456250" y="5341526"/>
              <a:ext cx="71894" cy="5032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0" name="rc1840"/>
            <p:cNvSpPr/>
            <p:nvPr/>
          </p:nvSpPr>
          <p:spPr>
            <a:xfrm>
              <a:off x="6528144" y="5190549"/>
              <a:ext cx="71894" cy="20130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1" name="rc1841"/>
            <p:cNvSpPr/>
            <p:nvPr/>
          </p:nvSpPr>
          <p:spPr>
            <a:xfrm>
              <a:off x="6600038" y="5240875"/>
              <a:ext cx="71894" cy="150977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2" name="rc1842"/>
            <p:cNvSpPr/>
            <p:nvPr/>
          </p:nvSpPr>
          <p:spPr>
            <a:xfrm>
              <a:off x="6671932" y="4888594"/>
              <a:ext cx="71894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3" name="rc1843"/>
            <p:cNvSpPr/>
            <p:nvPr/>
          </p:nvSpPr>
          <p:spPr>
            <a:xfrm>
              <a:off x="6743826" y="5089897"/>
              <a:ext cx="71894" cy="30195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4" name="rc1844"/>
            <p:cNvSpPr/>
            <p:nvPr/>
          </p:nvSpPr>
          <p:spPr>
            <a:xfrm>
              <a:off x="6815721" y="5140223"/>
              <a:ext cx="71894" cy="251629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5" name="rc1845"/>
            <p:cNvSpPr/>
            <p:nvPr/>
          </p:nvSpPr>
          <p:spPr>
            <a:xfrm>
              <a:off x="6887615" y="5341526"/>
              <a:ext cx="71894" cy="5032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6" name="pl1846"/>
            <p:cNvSpPr/>
            <p:nvPr/>
          </p:nvSpPr>
          <p:spPr>
            <a:xfrm>
              <a:off x="6436120" y="5016952"/>
              <a:ext cx="543519" cy="348062"/>
            </a:xfrm>
            <a:custGeom>
              <a:avLst/>
              <a:gdLst/>
              <a:ahLst/>
              <a:cxnLst/>
              <a:rect l="0" t="0" r="0" b="0"/>
              <a:pathLst>
                <a:path w="543519" h="348062">
                  <a:moveTo>
                    <a:pt x="0" y="348062"/>
                  </a:moveTo>
                  <a:lnTo>
                    <a:pt x="163" y="347974"/>
                  </a:lnTo>
                  <a:lnTo>
                    <a:pt x="1657" y="347166"/>
                  </a:lnTo>
                  <a:lnTo>
                    <a:pt x="3150" y="346353"/>
                  </a:lnTo>
                  <a:lnTo>
                    <a:pt x="4643" y="345533"/>
                  </a:lnTo>
                  <a:lnTo>
                    <a:pt x="6136" y="344707"/>
                  </a:lnTo>
                  <a:lnTo>
                    <a:pt x="7629" y="343877"/>
                  </a:lnTo>
                  <a:lnTo>
                    <a:pt x="9122" y="343042"/>
                  </a:lnTo>
                  <a:lnTo>
                    <a:pt x="10615" y="342201"/>
                  </a:lnTo>
                  <a:lnTo>
                    <a:pt x="12109" y="341357"/>
                  </a:lnTo>
                  <a:lnTo>
                    <a:pt x="13602" y="340508"/>
                  </a:lnTo>
                  <a:lnTo>
                    <a:pt x="15095" y="339653"/>
                  </a:lnTo>
                  <a:lnTo>
                    <a:pt x="16588" y="338796"/>
                  </a:lnTo>
                  <a:lnTo>
                    <a:pt x="18081" y="337933"/>
                  </a:lnTo>
                  <a:lnTo>
                    <a:pt x="19574" y="337066"/>
                  </a:lnTo>
                  <a:lnTo>
                    <a:pt x="21067" y="336194"/>
                  </a:lnTo>
                  <a:lnTo>
                    <a:pt x="22561" y="335317"/>
                  </a:lnTo>
                  <a:lnTo>
                    <a:pt x="24054" y="334434"/>
                  </a:lnTo>
                  <a:lnTo>
                    <a:pt x="25547" y="333546"/>
                  </a:lnTo>
                  <a:lnTo>
                    <a:pt x="27040" y="332652"/>
                  </a:lnTo>
                  <a:lnTo>
                    <a:pt x="28533" y="331750"/>
                  </a:lnTo>
                  <a:lnTo>
                    <a:pt x="30026" y="330841"/>
                  </a:lnTo>
                  <a:lnTo>
                    <a:pt x="31519" y="329925"/>
                  </a:lnTo>
                  <a:lnTo>
                    <a:pt x="33013" y="328998"/>
                  </a:lnTo>
                  <a:lnTo>
                    <a:pt x="34506" y="328064"/>
                  </a:lnTo>
                  <a:lnTo>
                    <a:pt x="35999" y="327119"/>
                  </a:lnTo>
                  <a:lnTo>
                    <a:pt x="37492" y="326161"/>
                  </a:lnTo>
                  <a:lnTo>
                    <a:pt x="38985" y="325193"/>
                  </a:lnTo>
                  <a:lnTo>
                    <a:pt x="40478" y="324212"/>
                  </a:lnTo>
                  <a:lnTo>
                    <a:pt x="41971" y="323215"/>
                  </a:lnTo>
                  <a:lnTo>
                    <a:pt x="43465" y="322205"/>
                  </a:lnTo>
                  <a:lnTo>
                    <a:pt x="44958" y="321180"/>
                  </a:lnTo>
                  <a:lnTo>
                    <a:pt x="46451" y="320134"/>
                  </a:lnTo>
                  <a:lnTo>
                    <a:pt x="47944" y="319074"/>
                  </a:lnTo>
                  <a:lnTo>
                    <a:pt x="49437" y="317995"/>
                  </a:lnTo>
                  <a:lnTo>
                    <a:pt x="50930" y="316891"/>
                  </a:lnTo>
                  <a:lnTo>
                    <a:pt x="52424" y="315772"/>
                  </a:lnTo>
                  <a:lnTo>
                    <a:pt x="53917" y="314630"/>
                  </a:lnTo>
                  <a:lnTo>
                    <a:pt x="55410" y="313460"/>
                  </a:lnTo>
                  <a:lnTo>
                    <a:pt x="56903" y="312271"/>
                  </a:lnTo>
                  <a:lnTo>
                    <a:pt x="58396" y="311059"/>
                  </a:lnTo>
                  <a:lnTo>
                    <a:pt x="59889" y="309814"/>
                  </a:lnTo>
                  <a:lnTo>
                    <a:pt x="61382" y="308549"/>
                  </a:lnTo>
                  <a:lnTo>
                    <a:pt x="62876" y="307258"/>
                  </a:lnTo>
                  <a:lnTo>
                    <a:pt x="64369" y="305932"/>
                  </a:lnTo>
                  <a:lnTo>
                    <a:pt x="65862" y="304585"/>
                  </a:lnTo>
                  <a:lnTo>
                    <a:pt x="67355" y="303210"/>
                  </a:lnTo>
                  <a:lnTo>
                    <a:pt x="68848" y="301798"/>
                  </a:lnTo>
                  <a:lnTo>
                    <a:pt x="70341" y="300363"/>
                  </a:lnTo>
                  <a:lnTo>
                    <a:pt x="71834" y="298901"/>
                  </a:lnTo>
                  <a:lnTo>
                    <a:pt x="73328" y="297401"/>
                  </a:lnTo>
                  <a:lnTo>
                    <a:pt x="74821" y="295878"/>
                  </a:lnTo>
                  <a:lnTo>
                    <a:pt x="76314" y="294328"/>
                  </a:lnTo>
                  <a:lnTo>
                    <a:pt x="77807" y="292740"/>
                  </a:lnTo>
                  <a:lnTo>
                    <a:pt x="79300" y="291130"/>
                  </a:lnTo>
                  <a:lnTo>
                    <a:pt x="80793" y="289493"/>
                  </a:lnTo>
                  <a:lnTo>
                    <a:pt x="82286" y="287820"/>
                  </a:lnTo>
                  <a:lnTo>
                    <a:pt x="83780" y="286126"/>
                  </a:lnTo>
                  <a:lnTo>
                    <a:pt x="85273" y="284408"/>
                  </a:lnTo>
                  <a:lnTo>
                    <a:pt x="86766" y="282655"/>
                  </a:lnTo>
                  <a:lnTo>
                    <a:pt x="88259" y="280884"/>
                  </a:lnTo>
                  <a:lnTo>
                    <a:pt x="89752" y="279091"/>
                  </a:lnTo>
                  <a:lnTo>
                    <a:pt x="91245" y="277268"/>
                  </a:lnTo>
                  <a:lnTo>
                    <a:pt x="92738" y="275429"/>
                  </a:lnTo>
                  <a:lnTo>
                    <a:pt x="94232" y="273571"/>
                  </a:lnTo>
                  <a:lnTo>
                    <a:pt x="95725" y="271687"/>
                  </a:lnTo>
                  <a:lnTo>
                    <a:pt x="97218" y="269790"/>
                  </a:lnTo>
                  <a:lnTo>
                    <a:pt x="98711" y="267878"/>
                  </a:lnTo>
                  <a:lnTo>
                    <a:pt x="100204" y="265946"/>
                  </a:lnTo>
                  <a:lnTo>
                    <a:pt x="101697" y="264003"/>
                  </a:lnTo>
                  <a:lnTo>
                    <a:pt x="103190" y="262050"/>
                  </a:lnTo>
                  <a:lnTo>
                    <a:pt x="104684" y="260082"/>
                  </a:lnTo>
                  <a:lnTo>
                    <a:pt x="106177" y="258107"/>
                  </a:lnTo>
                  <a:lnTo>
                    <a:pt x="107670" y="256125"/>
                  </a:lnTo>
                  <a:lnTo>
                    <a:pt x="109163" y="254134"/>
                  </a:lnTo>
                  <a:lnTo>
                    <a:pt x="110656" y="252140"/>
                  </a:lnTo>
                  <a:lnTo>
                    <a:pt x="112149" y="250142"/>
                  </a:lnTo>
                  <a:lnTo>
                    <a:pt x="113642" y="248141"/>
                  </a:lnTo>
                  <a:lnTo>
                    <a:pt x="115136" y="246138"/>
                  </a:lnTo>
                  <a:lnTo>
                    <a:pt x="116629" y="244136"/>
                  </a:lnTo>
                  <a:lnTo>
                    <a:pt x="118122" y="242135"/>
                  </a:lnTo>
                  <a:lnTo>
                    <a:pt x="119615" y="240135"/>
                  </a:lnTo>
                  <a:lnTo>
                    <a:pt x="121108" y="238137"/>
                  </a:lnTo>
                  <a:lnTo>
                    <a:pt x="122601" y="236145"/>
                  </a:lnTo>
                  <a:lnTo>
                    <a:pt x="124095" y="234156"/>
                  </a:lnTo>
                  <a:lnTo>
                    <a:pt x="125588" y="232171"/>
                  </a:lnTo>
                  <a:lnTo>
                    <a:pt x="127081" y="230193"/>
                  </a:lnTo>
                  <a:lnTo>
                    <a:pt x="128574" y="228220"/>
                  </a:lnTo>
                  <a:lnTo>
                    <a:pt x="130067" y="226252"/>
                  </a:lnTo>
                  <a:lnTo>
                    <a:pt x="131560" y="224292"/>
                  </a:lnTo>
                  <a:lnTo>
                    <a:pt x="133053" y="222336"/>
                  </a:lnTo>
                  <a:lnTo>
                    <a:pt x="134547" y="220385"/>
                  </a:lnTo>
                  <a:lnTo>
                    <a:pt x="136040" y="218442"/>
                  </a:lnTo>
                  <a:lnTo>
                    <a:pt x="137533" y="216503"/>
                  </a:lnTo>
                  <a:lnTo>
                    <a:pt x="139026" y="214567"/>
                  </a:lnTo>
                  <a:lnTo>
                    <a:pt x="140519" y="212637"/>
                  </a:lnTo>
                  <a:lnTo>
                    <a:pt x="142012" y="210709"/>
                  </a:lnTo>
                  <a:lnTo>
                    <a:pt x="143505" y="208783"/>
                  </a:lnTo>
                  <a:lnTo>
                    <a:pt x="144999" y="206859"/>
                  </a:lnTo>
                  <a:lnTo>
                    <a:pt x="146492" y="204934"/>
                  </a:lnTo>
                  <a:lnTo>
                    <a:pt x="147985" y="203009"/>
                  </a:lnTo>
                  <a:lnTo>
                    <a:pt x="149478" y="201081"/>
                  </a:lnTo>
                  <a:lnTo>
                    <a:pt x="150971" y="199149"/>
                  </a:lnTo>
                  <a:lnTo>
                    <a:pt x="152464" y="197214"/>
                  </a:lnTo>
                  <a:lnTo>
                    <a:pt x="153957" y="195270"/>
                  </a:lnTo>
                  <a:lnTo>
                    <a:pt x="155451" y="193318"/>
                  </a:lnTo>
                  <a:lnTo>
                    <a:pt x="156944" y="191360"/>
                  </a:lnTo>
                  <a:lnTo>
                    <a:pt x="158437" y="189386"/>
                  </a:lnTo>
                  <a:lnTo>
                    <a:pt x="159930" y="187401"/>
                  </a:lnTo>
                  <a:lnTo>
                    <a:pt x="161423" y="185406"/>
                  </a:lnTo>
                  <a:lnTo>
                    <a:pt x="162916" y="183387"/>
                  </a:lnTo>
                  <a:lnTo>
                    <a:pt x="164409" y="181355"/>
                  </a:lnTo>
                  <a:lnTo>
                    <a:pt x="165903" y="179308"/>
                  </a:lnTo>
                  <a:lnTo>
                    <a:pt x="167396" y="177233"/>
                  </a:lnTo>
                  <a:lnTo>
                    <a:pt x="168889" y="175139"/>
                  </a:lnTo>
                  <a:lnTo>
                    <a:pt x="170382" y="173027"/>
                  </a:lnTo>
                  <a:lnTo>
                    <a:pt x="171875" y="170882"/>
                  </a:lnTo>
                  <a:lnTo>
                    <a:pt x="173368" y="168714"/>
                  </a:lnTo>
                  <a:lnTo>
                    <a:pt x="174861" y="166527"/>
                  </a:lnTo>
                  <a:lnTo>
                    <a:pt x="176355" y="164300"/>
                  </a:lnTo>
                  <a:lnTo>
                    <a:pt x="177848" y="162049"/>
                  </a:lnTo>
                  <a:lnTo>
                    <a:pt x="179341" y="159776"/>
                  </a:lnTo>
                  <a:lnTo>
                    <a:pt x="180834" y="157461"/>
                  </a:lnTo>
                  <a:lnTo>
                    <a:pt x="182327" y="155120"/>
                  </a:lnTo>
                  <a:lnTo>
                    <a:pt x="183820" y="152755"/>
                  </a:lnTo>
                  <a:lnTo>
                    <a:pt x="185313" y="150347"/>
                  </a:lnTo>
                  <a:lnTo>
                    <a:pt x="186807" y="147912"/>
                  </a:lnTo>
                  <a:lnTo>
                    <a:pt x="188300" y="145454"/>
                  </a:lnTo>
                  <a:lnTo>
                    <a:pt x="189793" y="142952"/>
                  </a:lnTo>
                  <a:lnTo>
                    <a:pt x="191286" y="140424"/>
                  </a:lnTo>
                  <a:lnTo>
                    <a:pt x="192779" y="137873"/>
                  </a:lnTo>
                  <a:lnTo>
                    <a:pt x="194272" y="135281"/>
                  </a:lnTo>
                  <a:lnTo>
                    <a:pt x="195766" y="132664"/>
                  </a:lnTo>
                  <a:lnTo>
                    <a:pt x="197259" y="130026"/>
                  </a:lnTo>
                  <a:lnTo>
                    <a:pt x="198752" y="127351"/>
                  </a:lnTo>
                  <a:lnTo>
                    <a:pt x="200245" y="124654"/>
                  </a:lnTo>
                  <a:lnTo>
                    <a:pt x="201738" y="121939"/>
                  </a:lnTo>
                  <a:lnTo>
                    <a:pt x="203231" y="119193"/>
                  </a:lnTo>
                  <a:lnTo>
                    <a:pt x="204724" y="116428"/>
                  </a:lnTo>
                  <a:lnTo>
                    <a:pt x="206218" y="113648"/>
                  </a:lnTo>
                  <a:lnTo>
                    <a:pt x="207711" y="110845"/>
                  </a:lnTo>
                  <a:lnTo>
                    <a:pt x="209204" y="108028"/>
                  </a:lnTo>
                  <a:lnTo>
                    <a:pt x="210697" y="105201"/>
                  </a:lnTo>
                  <a:lnTo>
                    <a:pt x="212190" y="102359"/>
                  </a:lnTo>
                  <a:lnTo>
                    <a:pt x="213683" y="99509"/>
                  </a:lnTo>
                  <a:lnTo>
                    <a:pt x="215176" y="96654"/>
                  </a:lnTo>
                  <a:lnTo>
                    <a:pt x="216670" y="93793"/>
                  </a:lnTo>
                  <a:lnTo>
                    <a:pt x="218163" y="90932"/>
                  </a:lnTo>
                  <a:lnTo>
                    <a:pt x="219656" y="88070"/>
                  </a:lnTo>
                  <a:lnTo>
                    <a:pt x="221149" y="85213"/>
                  </a:lnTo>
                  <a:lnTo>
                    <a:pt x="222642" y="82362"/>
                  </a:lnTo>
                  <a:lnTo>
                    <a:pt x="224135" y="79518"/>
                  </a:lnTo>
                  <a:lnTo>
                    <a:pt x="225628" y="76687"/>
                  </a:lnTo>
                  <a:lnTo>
                    <a:pt x="227122" y="73872"/>
                  </a:lnTo>
                  <a:lnTo>
                    <a:pt x="228615" y="71069"/>
                  </a:lnTo>
                  <a:lnTo>
                    <a:pt x="230108" y="68290"/>
                  </a:lnTo>
                  <a:lnTo>
                    <a:pt x="231601" y="65534"/>
                  </a:lnTo>
                  <a:lnTo>
                    <a:pt x="233094" y="62797"/>
                  </a:lnTo>
                  <a:lnTo>
                    <a:pt x="234587" y="60094"/>
                  </a:lnTo>
                  <a:lnTo>
                    <a:pt x="236080" y="57422"/>
                  </a:lnTo>
                  <a:lnTo>
                    <a:pt x="237574" y="54776"/>
                  </a:lnTo>
                  <a:lnTo>
                    <a:pt x="239067" y="52173"/>
                  </a:lnTo>
                  <a:lnTo>
                    <a:pt x="240560" y="49610"/>
                  </a:lnTo>
                  <a:lnTo>
                    <a:pt x="242053" y="47079"/>
                  </a:lnTo>
                  <a:lnTo>
                    <a:pt x="243546" y="44600"/>
                  </a:lnTo>
                  <a:lnTo>
                    <a:pt x="245039" y="42169"/>
                  </a:lnTo>
                  <a:lnTo>
                    <a:pt x="246532" y="39775"/>
                  </a:lnTo>
                  <a:lnTo>
                    <a:pt x="248026" y="37442"/>
                  </a:lnTo>
                  <a:lnTo>
                    <a:pt x="249519" y="35166"/>
                  </a:lnTo>
                  <a:lnTo>
                    <a:pt x="251012" y="32932"/>
                  </a:lnTo>
                  <a:lnTo>
                    <a:pt x="252505" y="30767"/>
                  </a:lnTo>
                  <a:lnTo>
                    <a:pt x="253998" y="28666"/>
                  </a:lnTo>
                  <a:lnTo>
                    <a:pt x="255491" y="26612"/>
                  </a:lnTo>
                  <a:lnTo>
                    <a:pt x="256984" y="24633"/>
                  </a:lnTo>
                  <a:lnTo>
                    <a:pt x="258478" y="22727"/>
                  </a:lnTo>
                  <a:lnTo>
                    <a:pt x="259971" y="20871"/>
                  </a:lnTo>
                  <a:lnTo>
                    <a:pt x="261464" y="19097"/>
                  </a:lnTo>
                  <a:lnTo>
                    <a:pt x="262957" y="17401"/>
                  </a:lnTo>
                  <a:lnTo>
                    <a:pt x="264450" y="15760"/>
                  </a:lnTo>
                  <a:lnTo>
                    <a:pt x="265943" y="14205"/>
                  </a:lnTo>
                  <a:lnTo>
                    <a:pt x="267436" y="12735"/>
                  </a:lnTo>
                  <a:lnTo>
                    <a:pt x="268930" y="11322"/>
                  </a:lnTo>
                  <a:lnTo>
                    <a:pt x="270423" y="9999"/>
                  </a:lnTo>
                  <a:lnTo>
                    <a:pt x="271916" y="8765"/>
                  </a:lnTo>
                  <a:lnTo>
                    <a:pt x="273409" y="7592"/>
                  </a:lnTo>
                  <a:lnTo>
                    <a:pt x="274902" y="6511"/>
                  </a:lnTo>
                  <a:lnTo>
                    <a:pt x="276395" y="5522"/>
                  </a:lnTo>
                  <a:lnTo>
                    <a:pt x="277889" y="4595"/>
                  </a:lnTo>
                  <a:lnTo>
                    <a:pt x="279382" y="3761"/>
                  </a:lnTo>
                  <a:lnTo>
                    <a:pt x="280875" y="3022"/>
                  </a:lnTo>
                  <a:lnTo>
                    <a:pt x="282368" y="2346"/>
                  </a:lnTo>
                  <a:lnTo>
                    <a:pt x="283861" y="1762"/>
                  </a:lnTo>
                  <a:lnTo>
                    <a:pt x="285354" y="1273"/>
                  </a:lnTo>
                  <a:lnTo>
                    <a:pt x="286847" y="848"/>
                  </a:lnTo>
                  <a:lnTo>
                    <a:pt x="288341" y="512"/>
                  </a:lnTo>
                  <a:lnTo>
                    <a:pt x="289834" y="272"/>
                  </a:lnTo>
                  <a:lnTo>
                    <a:pt x="291327" y="92"/>
                  </a:lnTo>
                  <a:lnTo>
                    <a:pt x="292820" y="0"/>
                  </a:lnTo>
                  <a:lnTo>
                    <a:pt x="294313" y="0"/>
                  </a:lnTo>
                  <a:lnTo>
                    <a:pt x="295806" y="58"/>
                  </a:lnTo>
                  <a:lnTo>
                    <a:pt x="297299" y="198"/>
                  </a:lnTo>
                  <a:lnTo>
                    <a:pt x="298793" y="427"/>
                  </a:lnTo>
                  <a:lnTo>
                    <a:pt x="300286" y="712"/>
                  </a:lnTo>
                  <a:lnTo>
                    <a:pt x="301779" y="1071"/>
                  </a:lnTo>
                  <a:lnTo>
                    <a:pt x="303272" y="1514"/>
                  </a:lnTo>
                  <a:lnTo>
                    <a:pt x="304765" y="2008"/>
                  </a:lnTo>
                  <a:lnTo>
                    <a:pt x="306258" y="2570"/>
                  </a:lnTo>
                  <a:lnTo>
                    <a:pt x="307751" y="3208"/>
                  </a:lnTo>
                  <a:lnTo>
                    <a:pt x="309245" y="3891"/>
                  </a:lnTo>
                  <a:lnTo>
                    <a:pt x="310738" y="4635"/>
                  </a:lnTo>
                  <a:lnTo>
                    <a:pt x="312231" y="5447"/>
                  </a:lnTo>
                  <a:lnTo>
                    <a:pt x="313724" y="6299"/>
                  </a:lnTo>
                  <a:lnTo>
                    <a:pt x="315217" y="7203"/>
                  </a:lnTo>
                  <a:lnTo>
                    <a:pt x="316710" y="8165"/>
                  </a:lnTo>
                  <a:lnTo>
                    <a:pt x="318203" y="9162"/>
                  </a:lnTo>
                  <a:lnTo>
                    <a:pt x="319697" y="10202"/>
                  </a:lnTo>
                  <a:lnTo>
                    <a:pt x="321190" y="11292"/>
                  </a:lnTo>
                  <a:lnTo>
                    <a:pt x="322683" y="12411"/>
                  </a:lnTo>
                  <a:lnTo>
                    <a:pt x="324176" y="13564"/>
                  </a:lnTo>
                  <a:lnTo>
                    <a:pt x="325669" y="14759"/>
                  </a:lnTo>
                  <a:lnTo>
                    <a:pt x="327162" y="15976"/>
                  </a:lnTo>
                  <a:lnTo>
                    <a:pt x="328655" y="17221"/>
                  </a:lnTo>
                  <a:lnTo>
                    <a:pt x="330149" y="18498"/>
                  </a:lnTo>
                  <a:lnTo>
                    <a:pt x="331642" y="19794"/>
                  </a:lnTo>
                  <a:lnTo>
                    <a:pt x="333135" y="21111"/>
                  </a:lnTo>
                  <a:lnTo>
                    <a:pt x="334628" y="22454"/>
                  </a:lnTo>
                  <a:lnTo>
                    <a:pt x="336121" y="23812"/>
                  </a:lnTo>
                  <a:lnTo>
                    <a:pt x="337614" y="25186"/>
                  </a:lnTo>
                  <a:lnTo>
                    <a:pt x="339107" y="26581"/>
                  </a:lnTo>
                  <a:lnTo>
                    <a:pt x="340601" y="27987"/>
                  </a:lnTo>
                  <a:lnTo>
                    <a:pt x="342094" y="29407"/>
                  </a:lnTo>
                  <a:lnTo>
                    <a:pt x="343587" y="30845"/>
                  </a:lnTo>
                  <a:lnTo>
                    <a:pt x="345080" y="32294"/>
                  </a:lnTo>
                  <a:lnTo>
                    <a:pt x="346573" y="33754"/>
                  </a:lnTo>
                  <a:lnTo>
                    <a:pt x="348066" y="35233"/>
                  </a:lnTo>
                  <a:lnTo>
                    <a:pt x="349560" y="36722"/>
                  </a:lnTo>
                  <a:lnTo>
                    <a:pt x="351053" y="38225"/>
                  </a:lnTo>
                  <a:lnTo>
                    <a:pt x="352546" y="39747"/>
                  </a:lnTo>
                  <a:lnTo>
                    <a:pt x="354039" y="41282"/>
                  </a:lnTo>
                  <a:lnTo>
                    <a:pt x="355532" y="42832"/>
                  </a:lnTo>
                  <a:lnTo>
                    <a:pt x="357025" y="44407"/>
                  </a:lnTo>
                  <a:lnTo>
                    <a:pt x="358518" y="45998"/>
                  </a:lnTo>
                  <a:lnTo>
                    <a:pt x="360012" y="47608"/>
                  </a:lnTo>
                  <a:lnTo>
                    <a:pt x="361505" y="49250"/>
                  </a:lnTo>
                  <a:lnTo>
                    <a:pt x="362998" y="50913"/>
                  </a:lnTo>
                  <a:lnTo>
                    <a:pt x="364491" y="52599"/>
                  </a:lnTo>
                  <a:lnTo>
                    <a:pt x="365984" y="54328"/>
                  </a:lnTo>
                  <a:lnTo>
                    <a:pt x="367477" y="56082"/>
                  </a:lnTo>
                  <a:lnTo>
                    <a:pt x="368970" y="57865"/>
                  </a:lnTo>
                  <a:lnTo>
                    <a:pt x="370464" y="59702"/>
                  </a:lnTo>
                  <a:lnTo>
                    <a:pt x="371957" y="61570"/>
                  </a:lnTo>
                  <a:lnTo>
                    <a:pt x="373450" y="63474"/>
                  </a:lnTo>
                  <a:lnTo>
                    <a:pt x="374943" y="65442"/>
                  </a:lnTo>
                  <a:lnTo>
                    <a:pt x="376436" y="67447"/>
                  </a:lnTo>
                  <a:lnTo>
                    <a:pt x="377929" y="69495"/>
                  </a:lnTo>
                  <a:lnTo>
                    <a:pt x="379422" y="71618"/>
                  </a:lnTo>
                  <a:lnTo>
                    <a:pt x="380916" y="73785"/>
                  </a:lnTo>
                  <a:lnTo>
                    <a:pt x="382409" y="75999"/>
                  </a:lnTo>
                  <a:lnTo>
                    <a:pt x="383902" y="78300"/>
                  </a:lnTo>
                  <a:lnTo>
                    <a:pt x="385395" y="80649"/>
                  </a:lnTo>
                  <a:lnTo>
                    <a:pt x="386888" y="83049"/>
                  </a:lnTo>
                  <a:lnTo>
                    <a:pt x="388381" y="85546"/>
                  </a:lnTo>
                  <a:lnTo>
                    <a:pt x="389874" y="88094"/>
                  </a:lnTo>
                  <a:lnTo>
                    <a:pt x="391368" y="90698"/>
                  </a:lnTo>
                  <a:lnTo>
                    <a:pt x="392861" y="93404"/>
                  </a:lnTo>
                  <a:lnTo>
                    <a:pt x="394354" y="96164"/>
                  </a:lnTo>
                  <a:lnTo>
                    <a:pt x="395847" y="98980"/>
                  </a:lnTo>
                  <a:lnTo>
                    <a:pt x="397340" y="101903"/>
                  </a:lnTo>
                  <a:lnTo>
                    <a:pt x="398833" y="104881"/>
                  </a:lnTo>
                  <a:lnTo>
                    <a:pt x="400326" y="107914"/>
                  </a:lnTo>
                  <a:lnTo>
                    <a:pt x="401820" y="111054"/>
                  </a:lnTo>
                  <a:lnTo>
                    <a:pt x="403313" y="114247"/>
                  </a:lnTo>
                  <a:lnTo>
                    <a:pt x="404806" y="117493"/>
                  </a:lnTo>
                  <a:lnTo>
                    <a:pt x="406299" y="120843"/>
                  </a:lnTo>
                  <a:lnTo>
                    <a:pt x="407792" y="124242"/>
                  </a:lnTo>
                  <a:lnTo>
                    <a:pt x="409285" y="127690"/>
                  </a:lnTo>
                  <a:lnTo>
                    <a:pt x="410778" y="131233"/>
                  </a:lnTo>
                  <a:lnTo>
                    <a:pt x="412272" y="134821"/>
                  </a:lnTo>
                  <a:lnTo>
                    <a:pt x="413765" y="138453"/>
                  </a:lnTo>
                  <a:lnTo>
                    <a:pt x="415258" y="142165"/>
                  </a:lnTo>
                  <a:lnTo>
                    <a:pt x="416751" y="145917"/>
                  </a:lnTo>
                  <a:lnTo>
                    <a:pt x="418244" y="149705"/>
                  </a:lnTo>
                  <a:lnTo>
                    <a:pt x="419737" y="153558"/>
                  </a:lnTo>
                  <a:lnTo>
                    <a:pt x="421231" y="157442"/>
                  </a:lnTo>
                  <a:lnTo>
                    <a:pt x="422724" y="161354"/>
                  </a:lnTo>
                  <a:lnTo>
                    <a:pt x="424217" y="165312"/>
                  </a:lnTo>
                  <a:lnTo>
                    <a:pt x="425710" y="169290"/>
                  </a:lnTo>
                  <a:lnTo>
                    <a:pt x="427203" y="173287"/>
                  </a:lnTo>
                  <a:lnTo>
                    <a:pt x="428696" y="177310"/>
                  </a:lnTo>
                  <a:lnTo>
                    <a:pt x="430189" y="181343"/>
                  </a:lnTo>
                  <a:lnTo>
                    <a:pt x="431683" y="185383"/>
                  </a:lnTo>
                  <a:lnTo>
                    <a:pt x="433176" y="189428"/>
                  </a:lnTo>
                  <a:lnTo>
                    <a:pt x="434669" y="193470"/>
                  </a:lnTo>
                  <a:lnTo>
                    <a:pt x="436162" y="197509"/>
                  </a:lnTo>
                  <a:lnTo>
                    <a:pt x="437655" y="201533"/>
                  </a:lnTo>
                  <a:lnTo>
                    <a:pt x="439148" y="205541"/>
                  </a:lnTo>
                  <a:lnTo>
                    <a:pt x="440641" y="209534"/>
                  </a:lnTo>
                  <a:lnTo>
                    <a:pt x="442135" y="213492"/>
                  </a:lnTo>
                  <a:lnTo>
                    <a:pt x="443628" y="217422"/>
                  </a:lnTo>
                  <a:lnTo>
                    <a:pt x="445121" y="221328"/>
                  </a:lnTo>
                  <a:lnTo>
                    <a:pt x="446614" y="225179"/>
                  </a:lnTo>
                  <a:lnTo>
                    <a:pt x="448107" y="228991"/>
                  </a:lnTo>
                  <a:lnTo>
                    <a:pt x="449600" y="232768"/>
                  </a:lnTo>
                  <a:lnTo>
                    <a:pt x="451093" y="236475"/>
                  </a:lnTo>
                  <a:lnTo>
                    <a:pt x="452587" y="240132"/>
                  </a:lnTo>
                  <a:lnTo>
                    <a:pt x="454080" y="243746"/>
                  </a:lnTo>
                  <a:lnTo>
                    <a:pt x="455573" y="247276"/>
                  </a:lnTo>
                  <a:lnTo>
                    <a:pt x="457066" y="250747"/>
                  </a:lnTo>
                  <a:lnTo>
                    <a:pt x="458559" y="254168"/>
                  </a:lnTo>
                  <a:lnTo>
                    <a:pt x="460052" y="257495"/>
                  </a:lnTo>
                  <a:lnTo>
                    <a:pt x="461545" y="260755"/>
                  </a:lnTo>
                  <a:lnTo>
                    <a:pt x="463039" y="263960"/>
                  </a:lnTo>
                  <a:lnTo>
                    <a:pt x="464532" y="267064"/>
                  </a:lnTo>
                  <a:lnTo>
                    <a:pt x="466025" y="270096"/>
                  </a:lnTo>
                  <a:lnTo>
                    <a:pt x="467518" y="273069"/>
                  </a:lnTo>
                  <a:lnTo>
                    <a:pt x="469011" y="275936"/>
                  </a:lnTo>
                  <a:lnTo>
                    <a:pt x="470504" y="278729"/>
                  </a:lnTo>
                  <a:lnTo>
                    <a:pt x="471997" y="281461"/>
                  </a:lnTo>
                  <a:lnTo>
                    <a:pt x="473491" y="284087"/>
                  </a:lnTo>
                  <a:lnTo>
                    <a:pt x="474984" y="286638"/>
                  </a:lnTo>
                  <a:lnTo>
                    <a:pt x="476477" y="289127"/>
                  </a:lnTo>
                  <a:lnTo>
                    <a:pt x="477970" y="291513"/>
                  </a:lnTo>
                  <a:lnTo>
                    <a:pt x="479463" y="293824"/>
                  </a:lnTo>
                  <a:lnTo>
                    <a:pt x="480956" y="296077"/>
                  </a:lnTo>
                  <a:lnTo>
                    <a:pt x="482449" y="298230"/>
                  </a:lnTo>
                  <a:lnTo>
                    <a:pt x="483943" y="300311"/>
                  </a:lnTo>
                  <a:lnTo>
                    <a:pt x="485436" y="302336"/>
                  </a:lnTo>
                  <a:lnTo>
                    <a:pt x="486929" y="304269"/>
                  </a:lnTo>
                  <a:lnTo>
                    <a:pt x="488422" y="306134"/>
                  </a:lnTo>
                  <a:lnTo>
                    <a:pt x="489915" y="307948"/>
                  </a:lnTo>
                  <a:lnTo>
                    <a:pt x="491408" y="309678"/>
                  </a:lnTo>
                  <a:lnTo>
                    <a:pt x="492901" y="311345"/>
                  </a:lnTo>
                  <a:lnTo>
                    <a:pt x="494395" y="312966"/>
                  </a:lnTo>
                  <a:lnTo>
                    <a:pt x="495888" y="314513"/>
                  </a:lnTo>
                  <a:lnTo>
                    <a:pt x="497381" y="316005"/>
                  </a:lnTo>
                  <a:lnTo>
                    <a:pt x="498874" y="317455"/>
                  </a:lnTo>
                  <a:lnTo>
                    <a:pt x="500367" y="318841"/>
                  </a:lnTo>
                  <a:lnTo>
                    <a:pt x="501860" y="320178"/>
                  </a:lnTo>
                  <a:lnTo>
                    <a:pt x="503354" y="321481"/>
                  </a:lnTo>
                  <a:lnTo>
                    <a:pt x="504847" y="322729"/>
                  </a:lnTo>
                  <a:lnTo>
                    <a:pt x="506340" y="323936"/>
                  </a:lnTo>
                  <a:lnTo>
                    <a:pt x="507833" y="325113"/>
                  </a:lnTo>
                  <a:lnTo>
                    <a:pt x="509326" y="326246"/>
                  </a:lnTo>
                  <a:lnTo>
                    <a:pt x="510819" y="327345"/>
                  </a:lnTo>
                  <a:lnTo>
                    <a:pt x="512312" y="328420"/>
                  </a:lnTo>
                  <a:lnTo>
                    <a:pt x="513806" y="329459"/>
                  </a:lnTo>
                  <a:lnTo>
                    <a:pt x="515299" y="330471"/>
                  </a:lnTo>
                  <a:lnTo>
                    <a:pt x="516792" y="331463"/>
                  </a:lnTo>
                  <a:lnTo>
                    <a:pt x="518285" y="332428"/>
                  </a:lnTo>
                  <a:lnTo>
                    <a:pt x="519778" y="333371"/>
                  </a:lnTo>
                  <a:lnTo>
                    <a:pt x="521271" y="334300"/>
                  </a:lnTo>
                  <a:lnTo>
                    <a:pt x="522764" y="335207"/>
                  </a:lnTo>
                  <a:lnTo>
                    <a:pt x="524258" y="336098"/>
                  </a:lnTo>
                  <a:lnTo>
                    <a:pt x="525751" y="336978"/>
                  </a:lnTo>
                  <a:lnTo>
                    <a:pt x="527244" y="337842"/>
                  </a:lnTo>
                  <a:lnTo>
                    <a:pt x="528737" y="338693"/>
                  </a:lnTo>
                  <a:lnTo>
                    <a:pt x="530230" y="339536"/>
                  </a:lnTo>
                  <a:lnTo>
                    <a:pt x="531723" y="340367"/>
                  </a:lnTo>
                  <a:lnTo>
                    <a:pt x="533216" y="341189"/>
                  </a:lnTo>
                  <a:lnTo>
                    <a:pt x="534710" y="342004"/>
                  </a:lnTo>
                  <a:lnTo>
                    <a:pt x="536203" y="342811"/>
                  </a:lnTo>
                  <a:lnTo>
                    <a:pt x="537696" y="343609"/>
                  </a:lnTo>
                  <a:lnTo>
                    <a:pt x="539189" y="344403"/>
                  </a:lnTo>
                  <a:lnTo>
                    <a:pt x="540682" y="345189"/>
                  </a:lnTo>
                  <a:lnTo>
                    <a:pt x="542175" y="345968"/>
                  </a:lnTo>
                  <a:lnTo>
                    <a:pt x="543519" y="346665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7" name="pl1847"/>
            <p:cNvSpPr/>
            <p:nvPr/>
          </p:nvSpPr>
          <p:spPr>
            <a:xfrm>
              <a:off x="6470629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8" name="pl1848"/>
            <p:cNvSpPr/>
            <p:nvPr/>
          </p:nvSpPr>
          <p:spPr>
            <a:xfrm>
              <a:off x="654252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9" name="pl1849"/>
            <p:cNvSpPr/>
            <p:nvPr/>
          </p:nvSpPr>
          <p:spPr>
            <a:xfrm>
              <a:off x="6571281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0" name="pl1850"/>
            <p:cNvSpPr/>
            <p:nvPr/>
          </p:nvSpPr>
          <p:spPr>
            <a:xfrm>
              <a:off x="657607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1" name="pl1851"/>
            <p:cNvSpPr/>
            <p:nvPr/>
          </p:nvSpPr>
          <p:spPr>
            <a:xfrm>
              <a:off x="6600038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2" name="pl1852"/>
            <p:cNvSpPr/>
            <p:nvPr/>
          </p:nvSpPr>
          <p:spPr>
            <a:xfrm>
              <a:off x="662400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3" name="pl1853"/>
            <p:cNvSpPr/>
            <p:nvPr/>
          </p:nvSpPr>
          <p:spPr>
            <a:xfrm>
              <a:off x="6643175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4" name="pl1854"/>
            <p:cNvSpPr/>
            <p:nvPr/>
          </p:nvSpPr>
          <p:spPr>
            <a:xfrm>
              <a:off x="6667139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5" name="pl1855"/>
            <p:cNvSpPr/>
            <p:nvPr/>
          </p:nvSpPr>
          <p:spPr>
            <a:xfrm>
              <a:off x="6676725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6" name="pl1856"/>
            <p:cNvSpPr/>
            <p:nvPr/>
          </p:nvSpPr>
          <p:spPr>
            <a:xfrm>
              <a:off x="6676725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7" name="pl1857"/>
            <p:cNvSpPr/>
            <p:nvPr/>
          </p:nvSpPr>
          <p:spPr>
            <a:xfrm>
              <a:off x="6676725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8" name="pl1858"/>
            <p:cNvSpPr/>
            <p:nvPr/>
          </p:nvSpPr>
          <p:spPr>
            <a:xfrm>
              <a:off x="6681518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9" name="pl1859"/>
            <p:cNvSpPr/>
            <p:nvPr/>
          </p:nvSpPr>
          <p:spPr>
            <a:xfrm>
              <a:off x="6715069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0" name="pl1860"/>
            <p:cNvSpPr/>
            <p:nvPr/>
          </p:nvSpPr>
          <p:spPr>
            <a:xfrm>
              <a:off x="6724655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1" name="pl1861"/>
            <p:cNvSpPr/>
            <p:nvPr/>
          </p:nvSpPr>
          <p:spPr>
            <a:xfrm>
              <a:off x="6729448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2" name="pl1862"/>
            <p:cNvSpPr/>
            <p:nvPr/>
          </p:nvSpPr>
          <p:spPr>
            <a:xfrm>
              <a:off x="6734241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3" name="pl1863"/>
            <p:cNvSpPr/>
            <p:nvPr/>
          </p:nvSpPr>
          <p:spPr>
            <a:xfrm>
              <a:off x="6734241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4" name="pl1864"/>
            <p:cNvSpPr/>
            <p:nvPr/>
          </p:nvSpPr>
          <p:spPr>
            <a:xfrm>
              <a:off x="6743826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5" name="pl1865"/>
            <p:cNvSpPr/>
            <p:nvPr/>
          </p:nvSpPr>
          <p:spPr>
            <a:xfrm>
              <a:off x="6748619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6" name="pl1866"/>
            <p:cNvSpPr/>
            <p:nvPr/>
          </p:nvSpPr>
          <p:spPr>
            <a:xfrm>
              <a:off x="6762998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7" name="pl1867"/>
            <p:cNvSpPr/>
            <p:nvPr/>
          </p:nvSpPr>
          <p:spPr>
            <a:xfrm>
              <a:off x="677258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8" name="pl1868"/>
            <p:cNvSpPr/>
            <p:nvPr/>
          </p:nvSpPr>
          <p:spPr>
            <a:xfrm>
              <a:off x="6801342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9" name="pl1869"/>
            <p:cNvSpPr/>
            <p:nvPr/>
          </p:nvSpPr>
          <p:spPr>
            <a:xfrm>
              <a:off x="6810928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0" name="pl1870"/>
            <p:cNvSpPr/>
            <p:nvPr/>
          </p:nvSpPr>
          <p:spPr>
            <a:xfrm>
              <a:off x="6810928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1" name="pl1871"/>
            <p:cNvSpPr/>
            <p:nvPr/>
          </p:nvSpPr>
          <p:spPr>
            <a:xfrm>
              <a:off x="6825306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2" name="pl1872"/>
            <p:cNvSpPr/>
            <p:nvPr/>
          </p:nvSpPr>
          <p:spPr>
            <a:xfrm>
              <a:off x="6834892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3" name="pl1873"/>
            <p:cNvSpPr/>
            <p:nvPr/>
          </p:nvSpPr>
          <p:spPr>
            <a:xfrm>
              <a:off x="6844478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4" name="pl1874"/>
            <p:cNvSpPr/>
            <p:nvPr/>
          </p:nvSpPr>
          <p:spPr>
            <a:xfrm>
              <a:off x="6854064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5" name="pl1875"/>
            <p:cNvSpPr/>
            <p:nvPr/>
          </p:nvSpPr>
          <p:spPr>
            <a:xfrm>
              <a:off x="6858857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6" name="pl1876"/>
            <p:cNvSpPr/>
            <p:nvPr/>
          </p:nvSpPr>
          <p:spPr>
            <a:xfrm>
              <a:off x="6949923" y="5395677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7" name="tx1877"/>
            <p:cNvSpPr/>
            <p:nvPr/>
          </p:nvSpPr>
          <p:spPr>
            <a:xfrm>
              <a:off x="6393276" y="4908721"/>
              <a:ext cx="629206" cy="97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meanSoilT</a:t>
              </a:r>
            </a:p>
          </p:txBody>
        </p:sp>
        <p:sp>
          <p:nvSpPr>
            <p:cNvPr id="1878" name="pl1878"/>
            <p:cNvSpPr/>
            <p:nvPr/>
          </p:nvSpPr>
          <p:spPr>
            <a:xfrm>
              <a:off x="6436120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9" name="pt1879"/>
            <p:cNvSpPr/>
            <p:nvPr/>
          </p:nvSpPr>
          <p:spPr>
            <a:xfrm>
              <a:off x="6816095" y="55649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0" name="pt1880"/>
            <p:cNvSpPr/>
            <p:nvPr/>
          </p:nvSpPr>
          <p:spPr>
            <a:xfrm>
              <a:off x="6750672" y="569626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1" name="pt1881"/>
            <p:cNvSpPr/>
            <p:nvPr/>
          </p:nvSpPr>
          <p:spPr>
            <a:xfrm>
              <a:off x="6725509" y="580296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2" name="pt1882"/>
            <p:cNvSpPr/>
            <p:nvPr/>
          </p:nvSpPr>
          <p:spPr>
            <a:xfrm>
              <a:off x="6650020" y="566419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3" name="pt1883"/>
            <p:cNvSpPr/>
            <p:nvPr/>
          </p:nvSpPr>
          <p:spPr>
            <a:xfrm>
              <a:off x="6705378" y="58294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4" name="pt1884"/>
            <p:cNvSpPr/>
            <p:nvPr/>
          </p:nvSpPr>
          <p:spPr>
            <a:xfrm>
              <a:off x="6650020" y="574313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5" name="pt1885"/>
            <p:cNvSpPr/>
            <p:nvPr/>
          </p:nvSpPr>
          <p:spPr>
            <a:xfrm>
              <a:off x="6614792" y="582208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6" name="pt1886"/>
            <p:cNvSpPr/>
            <p:nvPr/>
          </p:nvSpPr>
          <p:spPr>
            <a:xfrm>
              <a:off x="6594661" y="57314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7" name="pt1887"/>
            <p:cNvSpPr/>
            <p:nvPr/>
          </p:nvSpPr>
          <p:spPr>
            <a:xfrm>
              <a:off x="6690281" y="54094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8" name="pt1888"/>
            <p:cNvSpPr/>
            <p:nvPr/>
          </p:nvSpPr>
          <p:spPr>
            <a:xfrm>
              <a:off x="6539303" y="57289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9" name="pt1889"/>
            <p:cNvSpPr/>
            <p:nvPr/>
          </p:nvSpPr>
          <p:spPr>
            <a:xfrm>
              <a:off x="6720476" y="582146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0" name="pt1890"/>
            <p:cNvSpPr/>
            <p:nvPr/>
          </p:nvSpPr>
          <p:spPr>
            <a:xfrm>
              <a:off x="6569499" y="575855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1" name="pt1891"/>
            <p:cNvSpPr/>
            <p:nvPr/>
          </p:nvSpPr>
          <p:spPr>
            <a:xfrm>
              <a:off x="6710411" y="591274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2" name="pt1892"/>
            <p:cNvSpPr/>
            <p:nvPr/>
          </p:nvSpPr>
          <p:spPr>
            <a:xfrm>
              <a:off x="6710411" y="57764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3" name="pt1893"/>
            <p:cNvSpPr/>
            <p:nvPr/>
          </p:nvSpPr>
          <p:spPr>
            <a:xfrm>
              <a:off x="6806030" y="584058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4" name="pt1894"/>
            <p:cNvSpPr/>
            <p:nvPr/>
          </p:nvSpPr>
          <p:spPr>
            <a:xfrm>
              <a:off x="6780867" y="576965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5" name="pt1895"/>
            <p:cNvSpPr/>
            <p:nvPr/>
          </p:nvSpPr>
          <p:spPr>
            <a:xfrm>
              <a:off x="6544336" y="57801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6" name="pt1896"/>
            <p:cNvSpPr/>
            <p:nvPr/>
          </p:nvSpPr>
          <p:spPr>
            <a:xfrm>
              <a:off x="6650020" y="57443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7" name="pt1897"/>
            <p:cNvSpPr/>
            <p:nvPr/>
          </p:nvSpPr>
          <p:spPr>
            <a:xfrm>
              <a:off x="6509107" y="57684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8" name="pt1898"/>
            <p:cNvSpPr/>
            <p:nvPr/>
          </p:nvSpPr>
          <p:spPr>
            <a:xfrm>
              <a:off x="6700346" y="58140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9" name="pt1899"/>
            <p:cNvSpPr/>
            <p:nvPr/>
          </p:nvSpPr>
          <p:spPr>
            <a:xfrm>
              <a:off x="6639955" y="58134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0" name="pt1900"/>
            <p:cNvSpPr/>
            <p:nvPr/>
          </p:nvSpPr>
          <p:spPr>
            <a:xfrm>
              <a:off x="6790932" y="574683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1" name="pt1901"/>
            <p:cNvSpPr/>
            <p:nvPr/>
          </p:nvSpPr>
          <p:spPr>
            <a:xfrm>
              <a:off x="6841258" y="58035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2" name="pt1902"/>
            <p:cNvSpPr/>
            <p:nvPr/>
          </p:nvSpPr>
          <p:spPr>
            <a:xfrm>
              <a:off x="6433619" y="54656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3" name="pt1903"/>
            <p:cNvSpPr/>
            <p:nvPr/>
          </p:nvSpPr>
          <p:spPr>
            <a:xfrm>
              <a:off x="6826160" y="573573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4" name="pt1904"/>
            <p:cNvSpPr/>
            <p:nvPr/>
          </p:nvSpPr>
          <p:spPr>
            <a:xfrm>
              <a:off x="6655052" y="57610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5" name="pt1905"/>
            <p:cNvSpPr/>
            <p:nvPr/>
          </p:nvSpPr>
          <p:spPr>
            <a:xfrm>
              <a:off x="6936877" y="585230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6" name="pt1906"/>
            <p:cNvSpPr/>
            <p:nvPr/>
          </p:nvSpPr>
          <p:spPr>
            <a:xfrm>
              <a:off x="6740606" y="587696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7" name="pt1907"/>
            <p:cNvSpPr/>
            <p:nvPr/>
          </p:nvSpPr>
          <p:spPr>
            <a:xfrm>
              <a:off x="6836226" y="575300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8" name="pt1908"/>
            <p:cNvSpPr/>
            <p:nvPr/>
          </p:nvSpPr>
          <p:spPr>
            <a:xfrm>
              <a:off x="6790932" y="574807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9" name="pl1909"/>
            <p:cNvSpPr/>
            <p:nvPr/>
          </p:nvSpPr>
          <p:spPr>
            <a:xfrm>
              <a:off x="6456250" y="5773490"/>
              <a:ext cx="503258" cy="62054"/>
            </a:xfrm>
            <a:custGeom>
              <a:avLst/>
              <a:gdLst/>
              <a:ahLst/>
              <a:cxnLst/>
              <a:rect l="0" t="0" r="0" b="0"/>
              <a:pathLst>
                <a:path w="503258" h="62054">
                  <a:moveTo>
                    <a:pt x="0" y="0"/>
                  </a:moveTo>
                  <a:lnTo>
                    <a:pt x="75488" y="4431"/>
                  </a:lnTo>
                  <a:lnTo>
                    <a:pt x="105684" y="6629"/>
                  </a:lnTo>
                  <a:lnTo>
                    <a:pt x="110716" y="7008"/>
                  </a:lnTo>
                  <a:lnTo>
                    <a:pt x="135879" y="8942"/>
                  </a:lnTo>
                  <a:lnTo>
                    <a:pt x="161042" y="11677"/>
                  </a:lnTo>
                  <a:lnTo>
                    <a:pt x="181173" y="14307"/>
                  </a:lnTo>
                  <a:lnTo>
                    <a:pt x="206336" y="22069"/>
                  </a:lnTo>
                  <a:lnTo>
                    <a:pt x="216401" y="25794"/>
                  </a:lnTo>
                  <a:lnTo>
                    <a:pt x="216401" y="25794"/>
                  </a:lnTo>
                  <a:lnTo>
                    <a:pt x="216401" y="25794"/>
                  </a:lnTo>
                  <a:lnTo>
                    <a:pt x="221433" y="27236"/>
                  </a:lnTo>
                  <a:lnTo>
                    <a:pt x="256661" y="40298"/>
                  </a:lnTo>
                  <a:lnTo>
                    <a:pt x="266727" y="44036"/>
                  </a:lnTo>
                  <a:lnTo>
                    <a:pt x="271759" y="42956"/>
                  </a:lnTo>
                  <a:lnTo>
                    <a:pt x="276792" y="44755"/>
                  </a:lnTo>
                  <a:lnTo>
                    <a:pt x="276792" y="44755"/>
                  </a:lnTo>
                  <a:lnTo>
                    <a:pt x="286857" y="45298"/>
                  </a:lnTo>
                  <a:lnTo>
                    <a:pt x="291890" y="47669"/>
                  </a:lnTo>
                  <a:lnTo>
                    <a:pt x="306987" y="47145"/>
                  </a:lnTo>
                  <a:lnTo>
                    <a:pt x="317052" y="42420"/>
                  </a:lnTo>
                  <a:lnTo>
                    <a:pt x="347248" y="31709"/>
                  </a:lnTo>
                  <a:lnTo>
                    <a:pt x="357313" y="27945"/>
                  </a:lnTo>
                  <a:lnTo>
                    <a:pt x="357313" y="27945"/>
                  </a:lnTo>
                  <a:lnTo>
                    <a:pt x="372411" y="24588"/>
                  </a:lnTo>
                  <a:lnTo>
                    <a:pt x="382476" y="26631"/>
                  </a:lnTo>
                  <a:lnTo>
                    <a:pt x="392541" y="29855"/>
                  </a:lnTo>
                  <a:lnTo>
                    <a:pt x="402606" y="33026"/>
                  </a:lnTo>
                  <a:lnTo>
                    <a:pt x="407639" y="34507"/>
                  </a:lnTo>
                  <a:lnTo>
                    <a:pt x="503258" y="62054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0" name="pl1910"/>
            <p:cNvSpPr/>
            <p:nvPr/>
          </p:nvSpPr>
          <p:spPr>
            <a:xfrm>
              <a:off x="6436120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1" name="pt1911"/>
            <p:cNvSpPr/>
            <p:nvPr/>
          </p:nvSpPr>
          <p:spPr>
            <a:xfrm>
              <a:off x="6816095" y="60772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2" name="pt1912"/>
            <p:cNvSpPr/>
            <p:nvPr/>
          </p:nvSpPr>
          <p:spPr>
            <a:xfrm>
              <a:off x="6750672" y="625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3" name="pt1913"/>
            <p:cNvSpPr/>
            <p:nvPr/>
          </p:nvSpPr>
          <p:spPr>
            <a:xfrm>
              <a:off x="6725509" y="6376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4" name="pt1914"/>
            <p:cNvSpPr/>
            <p:nvPr/>
          </p:nvSpPr>
          <p:spPr>
            <a:xfrm>
              <a:off x="6650020" y="62596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5" name="pt1915"/>
            <p:cNvSpPr/>
            <p:nvPr/>
          </p:nvSpPr>
          <p:spPr>
            <a:xfrm>
              <a:off x="6705378" y="63162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6" name="pt1916"/>
            <p:cNvSpPr/>
            <p:nvPr/>
          </p:nvSpPr>
          <p:spPr>
            <a:xfrm>
              <a:off x="6650020" y="63586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7" name="pt1917"/>
            <p:cNvSpPr/>
            <p:nvPr/>
          </p:nvSpPr>
          <p:spPr>
            <a:xfrm>
              <a:off x="6614792" y="63540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8" name="pt1918"/>
            <p:cNvSpPr/>
            <p:nvPr/>
          </p:nvSpPr>
          <p:spPr>
            <a:xfrm>
              <a:off x="6594661" y="62557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9" name="pt1919"/>
            <p:cNvSpPr/>
            <p:nvPr/>
          </p:nvSpPr>
          <p:spPr>
            <a:xfrm>
              <a:off x="6690281" y="64351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0" name="pt1920"/>
            <p:cNvSpPr/>
            <p:nvPr/>
          </p:nvSpPr>
          <p:spPr>
            <a:xfrm>
              <a:off x="6539303" y="62816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1" name="pt1921"/>
            <p:cNvSpPr/>
            <p:nvPr/>
          </p:nvSpPr>
          <p:spPr>
            <a:xfrm>
              <a:off x="6720476" y="6367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2" name="pt1922"/>
            <p:cNvSpPr/>
            <p:nvPr/>
          </p:nvSpPr>
          <p:spPr>
            <a:xfrm>
              <a:off x="6569499" y="6363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3" name="pt1923"/>
            <p:cNvSpPr/>
            <p:nvPr/>
          </p:nvSpPr>
          <p:spPr>
            <a:xfrm>
              <a:off x="6710411" y="6451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4" name="pt1924"/>
            <p:cNvSpPr/>
            <p:nvPr/>
          </p:nvSpPr>
          <p:spPr>
            <a:xfrm>
              <a:off x="6710411" y="6381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5" name="pt1925"/>
            <p:cNvSpPr/>
            <p:nvPr/>
          </p:nvSpPr>
          <p:spPr>
            <a:xfrm>
              <a:off x="6806030" y="64388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6" name="pt1926"/>
            <p:cNvSpPr/>
            <p:nvPr/>
          </p:nvSpPr>
          <p:spPr>
            <a:xfrm>
              <a:off x="6780867" y="63642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7" name="pt1927"/>
            <p:cNvSpPr/>
            <p:nvPr/>
          </p:nvSpPr>
          <p:spPr>
            <a:xfrm>
              <a:off x="6544336" y="62843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8" name="pt1928"/>
            <p:cNvSpPr/>
            <p:nvPr/>
          </p:nvSpPr>
          <p:spPr>
            <a:xfrm>
              <a:off x="6650020" y="62792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9" name="pt1929"/>
            <p:cNvSpPr/>
            <p:nvPr/>
          </p:nvSpPr>
          <p:spPr>
            <a:xfrm>
              <a:off x="6509107" y="63044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0" name="pt1930"/>
            <p:cNvSpPr/>
            <p:nvPr/>
          </p:nvSpPr>
          <p:spPr>
            <a:xfrm>
              <a:off x="6700346" y="63581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1" name="pt1931"/>
            <p:cNvSpPr/>
            <p:nvPr/>
          </p:nvSpPr>
          <p:spPr>
            <a:xfrm>
              <a:off x="6639955" y="63685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2" name="pt1932"/>
            <p:cNvSpPr/>
            <p:nvPr/>
          </p:nvSpPr>
          <p:spPr>
            <a:xfrm>
              <a:off x="6790932" y="63136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3" name="pt1933"/>
            <p:cNvSpPr/>
            <p:nvPr/>
          </p:nvSpPr>
          <p:spPr>
            <a:xfrm>
              <a:off x="6841258" y="63346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4" name="pt1934"/>
            <p:cNvSpPr/>
            <p:nvPr/>
          </p:nvSpPr>
          <p:spPr>
            <a:xfrm>
              <a:off x="6433619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5" name="pt1935"/>
            <p:cNvSpPr/>
            <p:nvPr/>
          </p:nvSpPr>
          <p:spPr>
            <a:xfrm>
              <a:off x="6826160" y="6314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6" name="pt1936"/>
            <p:cNvSpPr/>
            <p:nvPr/>
          </p:nvSpPr>
          <p:spPr>
            <a:xfrm>
              <a:off x="6655052" y="62562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7" name="pt1937"/>
            <p:cNvSpPr/>
            <p:nvPr/>
          </p:nvSpPr>
          <p:spPr>
            <a:xfrm>
              <a:off x="6936877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8" name="pt1938"/>
            <p:cNvSpPr/>
            <p:nvPr/>
          </p:nvSpPr>
          <p:spPr>
            <a:xfrm>
              <a:off x="6740606" y="6371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9" name="pt1939"/>
            <p:cNvSpPr/>
            <p:nvPr/>
          </p:nvSpPr>
          <p:spPr>
            <a:xfrm>
              <a:off x="6836226" y="6392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0" name="pt1940"/>
            <p:cNvSpPr/>
            <p:nvPr/>
          </p:nvSpPr>
          <p:spPr>
            <a:xfrm>
              <a:off x="6790932" y="62891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1" name="pl1941"/>
            <p:cNvSpPr/>
            <p:nvPr/>
          </p:nvSpPr>
          <p:spPr>
            <a:xfrm>
              <a:off x="6456250" y="6299381"/>
              <a:ext cx="503258" cy="140540"/>
            </a:xfrm>
            <a:custGeom>
              <a:avLst/>
              <a:gdLst/>
              <a:ahLst/>
              <a:cxnLst/>
              <a:rect l="0" t="0" r="0" b="0"/>
              <a:pathLst>
                <a:path w="503258" h="140540">
                  <a:moveTo>
                    <a:pt x="0" y="0"/>
                  </a:moveTo>
                  <a:lnTo>
                    <a:pt x="75488" y="15397"/>
                  </a:lnTo>
                  <a:lnTo>
                    <a:pt x="105684" y="21786"/>
                  </a:lnTo>
                  <a:lnTo>
                    <a:pt x="110716" y="22854"/>
                  </a:lnTo>
                  <a:lnTo>
                    <a:pt x="135879" y="28278"/>
                  </a:lnTo>
                  <a:lnTo>
                    <a:pt x="161042" y="34764"/>
                  </a:lnTo>
                  <a:lnTo>
                    <a:pt x="181173" y="40420"/>
                  </a:lnTo>
                  <a:lnTo>
                    <a:pt x="206336" y="50463"/>
                  </a:lnTo>
                  <a:lnTo>
                    <a:pt x="216401" y="54658"/>
                  </a:lnTo>
                  <a:lnTo>
                    <a:pt x="216401" y="54658"/>
                  </a:lnTo>
                  <a:lnTo>
                    <a:pt x="216401" y="54658"/>
                  </a:lnTo>
                  <a:lnTo>
                    <a:pt x="221433" y="56271"/>
                  </a:lnTo>
                  <a:lnTo>
                    <a:pt x="256661" y="70934"/>
                  </a:lnTo>
                  <a:lnTo>
                    <a:pt x="266727" y="75144"/>
                  </a:lnTo>
                  <a:lnTo>
                    <a:pt x="271759" y="74733"/>
                  </a:lnTo>
                  <a:lnTo>
                    <a:pt x="276792" y="76599"/>
                  </a:lnTo>
                  <a:lnTo>
                    <a:pt x="276792" y="76599"/>
                  </a:lnTo>
                  <a:lnTo>
                    <a:pt x="286857" y="77784"/>
                  </a:lnTo>
                  <a:lnTo>
                    <a:pt x="291890" y="79673"/>
                  </a:lnTo>
                  <a:lnTo>
                    <a:pt x="306987" y="78935"/>
                  </a:lnTo>
                  <a:lnTo>
                    <a:pt x="317052" y="76776"/>
                  </a:lnTo>
                  <a:lnTo>
                    <a:pt x="347248" y="74201"/>
                  </a:lnTo>
                  <a:lnTo>
                    <a:pt x="357313" y="72827"/>
                  </a:lnTo>
                  <a:lnTo>
                    <a:pt x="357313" y="72827"/>
                  </a:lnTo>
                  <a:lnTo>
                    <a:pt x="372411" y="73169"/>
                  </a:lnTo>
                  <a:lnTo>
                    <a:pt x="382476" y="77741"/>
                  </a:lnTo>
                  <a:lnTo>
                    <a:pt x="392541" y="83433"/>
                  </a:lnTo>
                  <a:lnTo>
                    <a:pt x="402606" y="89013"/>
                  </a:lnTo>
                  <a:lnTo>
                    <a:pt x="407639" y="91681"/>
                  </a:lnTo>
                  <a:lnTo>
                    <a:pt x="503258" y="14054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2" name="pl1942"/>
            <p:cNvSpPr/>
            <p:nvPr/>
          </p:nvSpPr>
          <p:spPr>
            <a:xfrm>
              <a:off x="6979639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3" name="tx1943"/>
            <p:cNvSpPr/>
            <p:nvPr/>
          </p:nvSpPr>
          <p:spPr>
            <a:xfrm>
              <a:off x="7185397" y="1318004"/>
              <a:ext cx="132003" cy="3402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36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6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-0.014</a:t>
              </a:r>
            </a:p>
          </p:txBody>
        </p:sp>
        <p:sp>
          <p:nvSpPr>
            <p:cNvPr id="1944" name="tx1944"/>
            <p:cNvSpPr/>
            <p:nvPr/>
          </p:nvSpPr>
          <p:spPr>
            <a:xfrm>
              <a:off x="7387713" y="1172532"/>
              <a:ext cx="53483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15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945" name="pl1945"/>
            <p:cNvSpPr/>
            <p:nvPr/>
          </p:nvSpPr>
          <p:spPr>
            <a:xfrm>
              <a:off x="6979639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6" name="tx1946"/>
            <p:cNvSpPr/>
            <p:nvPr/>
          </p:nvSpPr>
          <p:spPr>
            <a:xfrm>
              <a:off x="7124061" y="1829590"/>
              <a:ext cx="254675" cy="9571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0.30</a:t>
              </a:r>
            </a:p>
          </p:txBody>
        </p:sp>
        <p:sp>
          <p:nvSpPr>
            <p:cNvPr id="1947" name="tx1947"/>
            <p:cNvSpPr/>
            <p:nvPr/>
          </p:nvSpPr>
          <p:spPr>
            <a:xfrm>
              <a:off x="7374978" y="1716051"/>
              <a:ext cx="78952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948" name="pl1948"/>
            <p:cNvSpPr/>
            <p:nvPr/>
          </p:nvSpPr>
          <p:spPr>
            <a:xfrm>
              <a:off x="6979639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9" name="tx1949"/>
            <p:cNvSpPr/>
            <p:nvPr/>
          </p:nvSpPr>
          <p:spPr>
            <a:xfrm>
              <a:off x="7103745" y="2365209"/>
              <a:ext cx="295308" cy="1109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9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94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0.39</a:t>
              </a:r>
            </a:p>
          </p:txBody>
        </p:sp>
        <p:sp>
          <p:nvSpPr>
            <p:cNvPr id="1950" name="tx1950"/>
            <p:cNvSpPr/>
            <p:nvPr/>
          </p:nvSpPr>
          <p:spPr>
            <a:xfrm>
              <a:off x="7359160" y="2336580"/>
              <a:ext cx="110588" cy="86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1951" name="pl1951"/>
            <p:cNvSpPr/>
            <p:nvPr/>
          </p:nvSpPr>
          <p:spPr>
            <a:xfrm>
              <a:off x="6979639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2" name="tx1952"/>
            <p:cNvSpPr/>
            <p:nvPr/>
          </p:nvSpPr>
          <p:spPr>
            <a:xfrm>
              <a:off x="7110412" y="2911321"/>
              <a:ext cx="281974" cy="10597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4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4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0.36</a:t>
              </a:r>
            </a:p>
          </p:txBody>
        </p:sp>
        <p:sp>
          <p:nvSpPr>
            <p:cNvPr id="1953" name="tx1953"/>
            <p:cNvSpPr/>
            <p:nvPr/>
          </p:nvSpPr>
          <p:spPr>
            <a:xfrm>
              <a:off x="7359160" y="2880100"/>
              <a:ext cx="110588" cy="86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1954" name="pl1954"/>
            <p:cNvSpPr/>
            <p:nvPr/>
          </p:nvSpPr>
          <p:spPr>
            <a:xfrm>
              <a:off x="6979639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5" name="tx1955"/>
            <p:cNvSpPr/>
            <p:nvPr/>
          </p:nvSpPr>
          <p:spPr>
            <a:xfrm>
              <a:off x="7124227" y="3467438"/>
              <a:ext cx="254342" cy="8162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7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7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-0.31</a:t>
              </a:r>
            </a:p>
          </p:txBody>
        </p:sp>
        <p:sp>
          <p:nvSpPr>
            <p:cNvPr id="1956" name="tx1956"/>
            <p:cNvSpPr/>
            <p:nvPr/>
          </p:nvSpPr>
          <p:spPr>
            <a:xfrm>
              <a:off x="7381295" y="3334662"/>
              <a:ext cx="66320" cy="238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1957" name="pl1957"/>
            <p:cNvSpPr/>
            <p:nvPr/>
          </p:nvSpPr>
          <p:spPr>
            <a:xfrm>
              <a:off x="6979639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8" name="tx1958"/>
            <p:cNvSpPr/>
            <p:nvPr/>
          </p:nvSpPr>
          <p:spPr>
            <a:xfrm>
              <a:off x="7143724" y="4017500"/>
              <a:ext cx="215350" cy="690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4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43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-0.21</a:t>
              </a:r>
            </a:p>
          </p:txBody>
        </p:sp>
        <p:sp>
          <p:nvSpPr>
            <p:cNvPr id="1959" name="tx1959"/>
            <p:cNvSpPr/>
            <p:nvPr/>
          </p:nvSpPr>
          <p:spPr>
            <a:xfrm>
              <a:off x="7381295" y="3890128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960" name="pl1960"/>
            <p:cNvSpPr/>
            <p:nvPr/>
          </p:nvSpPr>
          <p:spPr>
            <a:xfrm>
              <a:off x="6979639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1" name="tx1961"/>
            <p:cNvSpPr/>
            <p:nvPr/>
          </p:nvSpPr>
          <p:spPr>
            <a:xfrm>
              <a:off x="7118992" y="4552738"/>
              <a:ext cx="264812" cy="8498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91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914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-0.33</a:t>
              </a:r>
            </a:p>
          </p:txBody>
        </p:sp>
        <p:sp>
          <p:nvSpPr>
            <p:cNvPr id="1962" name="tx1962"/>
            <p:cNvSpPr/>
            <p:nvPr/>
          </p:nvSpPr>
          <p:spPr>
            <a:xfrm>
              <a:off x="7381295" y="4421701"/>
              <a:ext cx="66320" cy="238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1963" name="pl1963"/>
            <p:cNvSpPr/>
            <p:nvPr/>
          </p:nvSpPr>
          <p:spPr>
            <a:xfrm>
              <a:off x="6979639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4" name="tx1964"/>
            <p:cNvSpPr/>
            <p:nvPr/>
          </p:nvSpPr>
          <p:spPr>
            <a:xfrm>
              <a:off x="7131115" y="5100360"/>
              <a:ext cx="240567" cy="7714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3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-0.27</a:t>
              </a:r>
            </a:p>
          </p:txBody>
        </p:sp>
        <p:sp>
          <p:nvSpPr>
            <p:cNvPr id="1965" name="tx1965"/>
            <p:cNvSpPr/>
            <p:nvPr/>
          </p:nvSpPr>
          <p:spPr>
            <a:xfrm>
              <a:off x="7381295" y="4977167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1966" name="pl1966"/>
            <p:cNvSpPr/>
            <p:nvPr/>
          </p:nvSpPr>
          <p:spPr>
            <a:xfrm>
              <a:off x="6979639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7" name="tx1967"/>
            <p:cNvSpPr/>
            <p:nvPr/>
          </p:nvSpPr>
          <p:spPr>
            <a:xfrm>
              <a:off x="7226253" y="6362007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1968" name="tx1968"/>
            <p:cNvSpPr/>
            <p:nvPr/>
          </p:nvSpPr>
          <p:spPr>
            <a:xfrm rot="-5400000">
              <a:off x="6379115" y="5637158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1969" name="rc1969"/>
            <p:cNvSpPr/>
            <p:nvPr/>
          </p:nvSpPr>
          <p:spPr>
            <a:xfrm>
              <a:off x="6999769" y="5885046"/>
              <a:ext cx="33550" cy="5032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0" name="rc1970"/>
            <p:cNvSpPr/>
            <p:nvPr/>
          </p:nvSpPr>
          <p:spPr>
            <a:xfrm>
              <a:off x="7033320" y="5885046"/>
              <a:ext cx="33550" cy="5032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1" name="rc1971"/>
            <p:cNvSpPr/>
            <p:nvPr/>
          </p:nvSpPr>
          <p:spPr>
            <a:xfrm>
              <a:off x="7066871" y="5834720"/>
              <a:ext cx="33550" cy="10065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2" name="rc1972"/>
            <p:cNvSpPr/>
            <p:nvPr/>
          </p:nvSpPr>
          <p:spPr>
            <a:xfrm>
              <a:off x="7100421" y="5583091"/>
              <a:ext cx="33550" cy="35228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3" name="rc1973"/>
            <p:cNvSpPr/>
            <p:nvPr/>
          </p:nvSpPr>
          <p:spPr>
            <a:xfrm>
              <a:off x="7133972" y="5734068"/>
              <a:ext cx="33550" cy="201303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4" name="rc1974"/>
            <p:cNvSpPr/>
            <p:nvPr/>
          </p:nvSpPr>
          <p:spPr>
            <a:xfrm>
              <a:off x="7167522" y="5432113"/>
              <a:ext cx="33550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5" name="rc1975"/>
            <p:cNvSpPr/>
            <p:nvPr/>
          </p:nvSpPr>
          <p:spPr>
            <a:xfrm>
              <a:off x="7201073" y="5885046"/>
              <a:ext cx="33550" cy="5032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6" name="rc1976"/>
            <p:cNvSpPr/>
            <p:nvPr/>
          </p:nvSpPr>
          <p:spPr>
            <a:xfrm>
              <a:off x="7234623" y="5885046"/>
              <a:ext cx="33550" cy="5032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7" name="rc1977"/>
            <p:cNvSpPr/>
            <p:nvPr/>
          </p:nvSpPr>
          <p:spPr>
            <a:xfrm>
              <a:off x="7268174" y="5935372"/>
              <a:ext cx="33550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8" name="rc1978"/>
            <p:cNvSpPr/>
            <p:nvPr/>
          </p:nvSpPr>
          <p:spPr>
            <a:xfrm>
              <a:off x="7301725" y="5935372"/>
              <a:ext cx="33550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9" name="rc1979"/>
            <p:cNvSpPr/>
            <p:nvPr/>
          </p:nvSpPr>
          <p:spPr>
            <a:xfrm>
              <a:off x="7335275" y="5885046"/>
              <a:ext cx="33550" cy="5032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0" name="rc1980"/>
            <p:cNvSpPr/>
            <p:nvPr/>
          </p:nvSpPr>
          <p:spPr>
            <a:xfrm>
              <a:off x="7368826" y="5935372"/>
              <a:ext cx="33550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1" name="rc1981"/>
            <p:cNvSpPr/>
            <p:nvPr/>
          </p:nvSpPr>
          <p:spPr>
            <a:xfrm>
              <a:off x="7402376" y="5935372"/>
              <a:ext cx="33550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2" name="rc1982"/>
            <p:cNvSpPr/>
            <p:nvPr/>
          </p:nvSpPr>
          <p:spPr>
            <a:xfrm>
              <a:off x="7435927" y="5885046"/>
              <a:ext cx="33550" cy="5032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3" name="rc1983"/>
            <p:cNvSpPr/>
            <p:nvPr/>
          </p:nvSpPr>
          <p:spPr>
            <a:xfrm>
              <a:off x="7469478" y="5885046"/>
              <a:ext cx="33550" cy="50325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4" name="pl1984"/>
            <p:cNvSpPr/>
            <p:nvPr/>
          </p:nvSpPr>
          <p:spPr>
            <a:xfrm>
              <a:off x="6979639" y="5577998"/>
              <a:ext cx="543519" cy="354671"/>
            </a:xfrm>
            <a:custGeom>
              <a:avLst/>
              <a:gdLst/>
              <a:ahLst/>
              <a:cxnLst/>
              <a:rect l="0" t="0" r="0" b="0"/>
              <a:pathLst>
                <a:path w="543519" h="354671">
                  <a:moveTo>
                    <a:pt x="0" y="354671"/>
                  </a:moveTo>
                  <a:lnTo>
                    <a:pt x="702" y="354493"/>
                  </a:lnTo>
                  <a:lnTo>
                    <a:pt x="1872" y="354170"/>
                  </a:lnTo>
                  <a:lnTo>
                    <a:pt x="3041" y="353813"/>
                  </a:lnTo>
                  <a:lnTo>
                    <a:pt x="4210" y="353429"/>
                  </a:lnTo>
                  <a:lnTo>
                    <a:pt x="5380" y="353017"/>
                  </a:lnTo>
                  <a:lnTo>
                    <a:pt x="6549" y="352574"/>
                  </a:lnTo>
                  <a:lnTo>
                    <a:pt x="7718" y="352089"/>
                  </a:lnTo>
                  <a:lnTo>
                    <a:pt x="8888" y="351573"/>
                  </a:lnTo>
                  <a:lnTo>
                    <a:pt x="10057" y="351025"/>
                  </a:lnTo>
                  <a:lnTo>
                    <a:pt x="11226" y="350444"/>
                  </a:lnTo>
                  <a:lnTo>
                    <a:pt x="12396" y="349815"/>
                  </a:lnTo>
                  <a:lnTo>
                    <a:pt x="13565" y="349152"/>
                  </a:lnTo>
                  <a:lnTo>
                    <a:pt x="14734" y="348455"/>
                  </a:lnTo>
                  <a:lnTo>
                    <a:pt x="15903" y="347724"/>
                  </a:lnTo>
                  <a:lnTo>
                    <a:pt x="17073" y="346947"/>
                  </a:lnTo>
                  <a:lnTo>
                    <a:pt x="18242" y="346133"/>
                  </a:lnTo>
                  <a:lnTo>
                    <a:pt x="19411" y="345287"/>
                  </a:lnTo>
                  <a:lnTo>
                    <a:pt x="20581" y="344408"/>
                  </a:lnTo>
                  <a:lnTo>
                    <a:pt x="21750" y="343488"/>
                  </a:lnTo>
                  <a:lnTo>
                    <a:pt x="22919" y="342534"/>
                  </a:lnTo>
                  <a:lnTo>
                    <a:pt x="24089" y="341551"/>
                  </a:lnTo>
                  <a:lnTo>
                    <a:pt x="25258" y="340541"/>
                  </a:lnTo>
                  <a:lnTo>
                    <a:pt x="26427" y="339499"/>
                  </a:lnTo>
                  <a:lnTo>
                    <a:pt x="27597" y="338429"/>
                  </a:lnTo>
                  <a:lnTo>
                    <a:pt x="28766" y="337337"/>
                  </a:lnTo>
                  <a:lnTo>
                    <a:pt x="29935" y="336226"/>
                  </a:lnTo>
                  <a:lnTo>
                    <a:pt x="31105" y="335095"/>
                  </a:lnTo>
                  <a:lnTo>
                    <a:pt x="32274" y="333945"/>
                  </a:lnTo>
                  <a:lnTo>
                    <a:pt x="33443" y="332783"/>
                  </a:lnTo>
                  <a:lnTo>
                    <a:pt x="34613" y="331611"/>
                  </a:lnTo>
                  <a:lnTo>
                    <a:pt x="35782" y="330430"/>
                  </a:lnTo>
                  <a:lnTo>
                    <a:pt x="36951" y="329242"/>
                  </a:lnTo>
                  <a:lnTo>
                    <a:pt x="38121" y="328051"/>
                  </a:lnTo>
                  <a:lnTo>
                    <a:pt x="39290" y="326860"/>
                  </a:lnTo>
                  <a:lnTo>
                    <a:pt x="40459" y="325669"/>
                  </a:lnTo>
                  <a:lnTo>
                    <a:pt x="41629" y="324482"/>
                  </a:lnTo>
                  <a:lnTo>
                    <a:pt x="42798" y="323300"/>
                  </a:lnTo>
                  <a:lnTo>
                    <a:pt x="43967" y="322124"/>
                  </a:lnTo>
                  <a:lnTo>
                    <a:pt x="45137" y="320954"/>
                  </a:lnTo>
                  <a:lnTo>
                    <a:pt x="46306" y="319794"/>
                  </a:lnTo>
                  <a:lnTo>
                    <a:pt x="47475" y="318643"/>
                  </a:lnTo>
                  <a:lnTo>
                    <a:pt x="48645" y="317499"/>
                  </a:lnTo>
                  <a:lnTo>
                    <a:pt x="49814" y="316364"/>
                  </a:lnTo>
                  <a:lnTo>
                    <a:pt x="50983" y="315237"/>
                  </a:lnTo>
                  <a:lnTo>
                    <a:pt x="52153" y="314117"/>
                  </a:lnTo>
                  <a:lnTo>
                    <a:pt x="53322" y="313002"/>
                  </a:lnTo>
                  <a:lnTo>
                    <a:pt x="54491" y="311890"/>
                  </a:lnTo>
                  <a:lnTo>
                    <a:pt x="55661" y="310779"/>
                  </a:lnTo>
                  <a:lnTo>
                    <a:pt x="56830" y="309665"/>
                  </a:lnTo>
                  <a:lnTo>
                    <a:pt x="57999" y="308547"/>
                  </a:lnTo>
                  <a:lnTo>
                    <a:pt x="59169" y="307422"/>
                  </a:lnTo>
                  <a:lnTo>
                    <a:pt x="60338" y="306285"/>
                  </a:lnTo>
                  <a:lnTo>
                    <a:pt x="61507" y="305129"/>
                  </a:lnTo>
                  <a:lnTo>
                    <a:pt x="62677" y="303953"/>
                  </a:lnTo>
                  <a:lnTo>
                    <a:pt x="63846" y="302755"/>
                  </a:lnTo>
                  <a:lnTo>
                    <a:pt x="65015" y="301530"/>
                  </a:lnTo>
                  <a:lnTo>
                    <a:pt x="66185" y="300260"/>
                  </a:lnTo>
                  <a:lnTo>
                    <a:pt x="67354" y="298954"/>
                  </a:lnTo>
                  <a:lnTo>
                    <a:pt x="68523" y="297606"/>
                  </a:lnTo>
                  <a:lnTo>
                    <a:pt x="69693" y="296215"/>
                  </a:lnTo>
                  <a:lnTo>
                    <a:pt x="70862" y="294751"/>
                  </a:lnTo>
                  <a:lnTo>
                    <a:pt x="72031" y="293229"/>
                  </a:lnTo>
                  <a:lnTo>
                    <a:pt x="73201" y="291646"/>
                  </a:lnTo>
                  <a:lnTo>
                    <a:pt x="74370" y="290000"/>
                  </a:lnTo>
                  <a:lnTo>
                    <a:pt x="75539" y="288259"/>
                  </a:lnTo>
                  <a:lnTo>
                    <a:pt x="76709" y="286435"/>
                  </a:lnTo>
                  <a:lnTo>
                    <a:pt x="77878" y="284530"/>
                  </a:lnTo>
                  <a:lnTo>
                    <a:pt x="79047" y="282544"/>
                  </a:lnTo>
                  <a:lnTo>
                    <a:pt x="80217" y="280446"/>
                  </a:lnTo>
                  <a:lnTo>
                    <a:pt x="81386" y="278239"/>
                  </a:lnTo>
                  <a:lnTo>
                    <a:pt x="82555" y="275936"/>
                  </a:lnTo>
                  <a:lnTo>
                    <a:pt x="83725" y="273534"/>
                  </a:lnTo>
                  <a:lnTo>
                    <a:pt x="84894" y="271012"/>
                  </a:lnTo>
                  <a:lnTo>
                    <a:pt x="86063" y="268357"/>
                  </a:lnTo>
                  <a:lnTo>
                    <a:pt x="87233" y="265594"/>
                  </a:lnTo>
                  <a:lnTo>
                    <a:pt x="88402" y="262723"/>
                  </a:lnTo>
                  <a:lnTo>
                    <a:pt x="89571" y="259730"/>
                  </a:lnTo>
                  <a:lnTo>
                    <a:pt x="90741" y="256587"/>
                  </a:lnTo>
                  <a:lnTo>
                    <a:pt x="91910" y="253333"/>
                  </a:lnTo>
                  <a:lnTo>
                    <a:pt x="93079" y="249968"/>
                  </a:lnTo>
                  <a:lnTo>
                    <a:pt x="94249" y="246488"/>
                  </a:lnTo>
                  <a:lnTo>
                    <a:pt x="95418" y="242853"/>
                  </a:lnTo>
                  <a:lnTo>
                    <a:pt x="96587" y="239113"/>
                  </a:lnTo>
                  <a:lnTo>
                    <a:pt x="97757" y="235268"/>
                  </a:lnTo>
                  <a:lnTo>
                    <a:pt x="98926" y="231323"/>
                  </a:lnTo>
                  <a:lnTo>
                    <a:pt x="100095" y="227241"/>
                  </a:lnTo>
                  <a:lnTo>
                    <a:pt x="101265" y="223066"/>
                  </a:lnTo>
                  <a:lnTo>
                    <a:pt x="102434" y="218807"/>
                  </a:lnTo>
                  <a:lnTo>
                    <a:pt x="103603" y="214467"/>
                  </a:lnTo>
                  <a:lnTo>
                    <a:pt x="104773" y="210031"/>
                  </a:lnTo>
                  <a:lnTo>
                    <a:pt x="105942" y="205527"/>
                  </a:lnTo>
                  <a:lnTo>
                    <a:pt x="107111" y="200969"/>
                  </a:lnTo>
                  <a:lnTo>
                    <a:pt x="108281" y="196365"/>
                  </a:lnTo>
                  <a:lnTo>
                    <a:pt x="109450" y="191714"/>
                  </a:lnTo>
                  <a:lnTo>
                    <a:pt x="110619" y="187036"/>
                  </a:lnTo>
                  <a:lnTo>
                    <a:pt x="111789" y="182346"/>
                  </a:lnTo>
                  <a:lnTo>
                    <a:pt x="112958" y="177653"/>
                  </a:lnTo>
                  <a:lnTo>
                    <a:pt x="114127" y="172968"/>
                  </a:lnTo>
                  <a:lnTo>
                    <a:pt x="115297" y="168312"/>
                  </a:lnTo>
                  <a:lnTo>
                    <a:pt x="116466" y="163692"/>
                  </a:lnTo>
                  <a:lnTo>
                    <a:pt x="117635" y="159117"/>
                  </a:lnTo>
                  <a:lnTo>
                    <a:pt x="118805" y="154601"/>
                  </a:lnTo>
                  <a:lnTo>
                    <a:pt x="119974" y="150180"/>
                  </a:lnTo>
                  <a:lnTo>
                    <a:pt x="121143" y="145842"/>
                  </a:lnTo>
                  <a:lnTo>
                    <a:pt x="122313" y="141595"/>
                  </a:lnTo>
                  <a:lnTo>
                    <a:pt x="123482" y="137447"/>
                  </a:lnTo>
                  <a:lnTo>
                    <a:pt x="124651" y="133458"/>
                  </a:lnTo>
                  <a:lnTo>
                    <a:pt x="125821" y="129591"/>
                  </a:lnTo>
                  <a:lnTo>
                    <a:pt x="126990" y="125849"/>
                  </a:lnTo>
                  <a:lnTo>
                    <a:pt x="128159" y="122238"/>
                  </a:lnTo>
                  <a:lnTo>
                    <a:pt x="129329" y="118819"/>
                  </a:lnTo>
                  <a:lnTo>
                    <a:pt x="130498" y="115550"/>
                  </a:lnTo>
                  <a:lnTo>
                    <a:pt x="131667" y="112424"/>
                  </a:lnTo>
                  <a:lnTo>
                    <a:pt x="132837" y="109443"/>
                  </a:lnTo>
                  <a:lnTo>
                    <a:pt x="134006" y="106651"/>
                  </a:lnTo>
                  <a:lnTo>
                    <a:pt x="135175" y="104019"/>
                  </a:lnTo>
                  <a:lnTo>
                    <a:pt x="136345" y="101525"/>
                  </a:lnTo>
                  <a:lnTo>
                    <a:pt x="137514" y="99164"/>
                  </a:lnTo>
                  <a:lnTo>
                    <a:pt x="138683" y="96960"/>
                  </a:lnTo>
                  <a:lnTo>
                    <a:pt x="139853" y="94899"/>
                  </a:lnTo>
                  <a:lnTo>
                    <a:pt x="141022" y="92944"/>
                  </a:lnTo>
                  <a:lnTo>
                    <a:pt x="142191" y="91088"/>
                  </a:lnTo>
                  <a:lnTo>
                    <a:pt x="143361" y="89334"/>
                  </a:lnTo>
                  <a:lnTo>
                    <a:pt x="144530" y="87675"/>
                  </a:lnTo>
                  <a:lnTo>
                    <a:pt x="145699" y="86073"/>
                  </a:lnTo>
                  <a:lnTo>
                    <a:pt x="146869" y="84518"/>
                  </a:lnTo>
                  <a:lnTo>
                    <a:pt x="148038" y="83000"/>
                  </a:lnTo>
                  <a:lnTo>
                    <a:pt x="149207" y="81505"/>
                  </a:lnTo>
                  <a:lnTo>
                    <a:pt x="150377" y="80008"/>
                  </a:lnTo>
                  <a:lnTo>
                    <a:pt x="151546" y="78498"/>
                  </a:lnTo>
                  <a:lnTo>
                    <a:pt x="152715" y="76966"/>
                  </a:lnTo>
                  <a:lnTo>
                    <a:pt x="153885" y="75375"/>
                  </a:lnTo>
                  <a:lnTo>
                    <a:pt x="155054" y="73727"/>
                  </a:lnTo>
                  <a:lnTo>
                    <a:pt x="156223" y="72014"/>
                  </a:lnTo>
                  <a:lnTo>
                    <a:pt x="157393" y="70228"/>
                  </a:lnTo>
                  <a:lnTo>
                    <a:pt x="158562" y="68325"/>
                  </a:lnTo>
                  <a:lnTo>
                    <a:pt x="159731" y="66321"/>
                  </a:lnTo>
                  <a:lnTo>
                    <a:pt x="160901" y="64219"/>
                  </a:lnTo>
                  <a:lnTo>
                    <a:pt x="162070" y="62015"/>
                  </a:lnTo>
                  <a:lnTo>
                    <a:pt x="163239" y="59677"/>
                  </a:lnTo>
                  <a:lnTo>
                    <a:pt x="164409" y="57217"/>
                  </a:lnTo>
                  <a:lnTo>
                    <a:pt x="165578" y="54657"/>
                  </a:lnTo>
                  <a:lnTo>
                    <a:pt x="166747" y="51998"/>
                  </a:lnTo>
                  <a:lnTo>
                    <a:pt x="167917" y="49226"/>
                  </a:lnTo>
                  <a:lnTo>
                    <a:pt x="169086" y="46353"/>
                  </a:lnTo>
                  <a:lnTo>
                    <a:pt x="170255" y="43410"/>
                  </a:lnTo>
                  <a:lnTo>
                    <a:pt x="171425" y="40407"/>
                  </a:lnTo>
                  <a:lnTo>
                    <a:pt x="172594" y="37348"/>
                  </a:lnTo>
                  <a:lnTo>
                    <a:pt x="173763" y="34254"/>
                  </a:lnTo>
                  <a:lnTo>
                    <a:pt x="174933" y="31154"/>
                  </a:lnTo>
                  <a:lnTo>
                    <a:pt x="176102" y="28063"/>
                  </a:lnTo>
                  <a:lnTo>
                    <a:pt x="177271" y="24997"/>
                  </a:lnTo>
                  <a:lnTo>
                    <a:pt x="178441" y="22005"/>
                  </a:lnTo>
                  <a:lnTo>
                    <a:pt x="179610" y="19095"/>
                  </a:lnTo>
                  <a:lnTo>
                    <a:pt x="180779" y="16284"/>
                  </a:lnTo>
                  <a:lnTo>
                    <a:pt x="181949" y="13588"/>
                  </a:lnTo>
                  <a:lnTo>
                    <a:pt x="183118" y="11103"/>
                  </a:lnTo>
                  <a:lnTo>
                    <a:pt x="184287" y="8801"/>
                  </a:lnTo>
                  <a:lnTo>
                    <a:pt x="185456" y="6694"/>
                  </a:lnTo>
                  <a:lnTo>
                    <a:pt x="186626" y="4801"/>
                  </a:lnTo>
                  <a:lnTo>
                    <a:pt x="187795" y="3233"/>
                  </a:lnTo>
                  <a:lnTo>
                    <a:pt x="188964" y="1961"/>
                  </a:lnTo>
                  <a:lnTo>
                    <a:pt x="190134" y="972"/>
                  </a:lnTo>
                  <a:lnTo>
                    <a:pt x="191303" y="283"/>
                  </a:lnTo>
                  <a:lnTo>
                    <a:pt x="192472" y="0"/>
                  </a:lnTo>
                  <a:lnTo>
                    <a:pt x="193642" y="114"/>
                  </a:lnTo>
                  <a:lnTo>
                    <a:pt x="194811" y="578"/>
                  </a:lnTo>
                  <a:lnTo>
                    <a:pt x="195980" y="1400"/>
                  </a:lnTo>
                  <a:lnTo>
                    <a:pt x="197150" y="2662"/>
                  </a:lnTo>
                  <a:lnTo>
                    <a:pt x="198319" y="4397"/>
                  </a:lnTo>
                  <a:lnTo>
                    <a:pt x="199488" y="6511"/>
                  </a:lnTo>
                  <a:lnTo>
                    <a:pt x="200658" y="9006"/>
                  </a:lnTo>
                  <a:lnTo>
                    <a:pt x="201827" y="11927"/>
                  </a:lnTo>
                  <a:lnTo>
                    <a:pt x="202996" y="15351"/>
                  </a:lnTo>
                  <a:lnTo>
                    <a:pt x="204166" y="19144"/>
                  </a:lnTo>
                  <a:lnTo>
                    <a:pt x="205335" y="23298"/>
                  </a:lnTo>
                  <a:lnTo>
                    <a:pt x="206504" y="27823"/>
                  </a:lnTo>
                  <a:lnTo>
                    <a:pt x="207674" y="32827"/>
                  </a:lnTo>
                  <a:lnTo>
                    <a:pt x="208843" y="38149"/>
                  </a:lnTo>
                  <a:lnTo>
                    <a:pt x="210012" y="43777"/>
                  </a:lnTo>
                  <a:lnTo>
                    <a:pt x="211182" y="49698"/>
                  </a:lnTo>
                  <a:lnTo>
                    <a:pt x="212351" y="55999"/>
                  </a:lnTo>
                  <a:lnTo>
                    <a:pt x="213520" y="62547"/>
                  </a:lnTo>
                  <a:lnTo>
                    <a:pt x="214690" y="69314"/>
                  </a:lnTo>
                  <a:lnTo>
                    <a:pt x="215859" y="76284"/>
                  </a:lnTo>
                  <a:lnTo>
                    <a:pt x="217028" y="83487"/>
                  </a:lnTo>
                  <a:lnTo>
                    <a:pt x="218198" y="90845"/>
                  </a:lnTo>
                  <a:lnTo>
                    <a:pt x="219367" y="98320"/>
                  </a:lnTo>
                  <a:lnTo>
                    <a:pt x="220536" y="105892"/>
                  </a:lnTo>
                  <a:lnTo>
                    <a:pt x="221706" y="113553"/>
                  </a:lnTo>
                  <a:lnTo>
                    <a:pt x="222875" y="121256"/>
                  </a:lnTo>
                  <a:lnTo>
                    <a:pt x="224044" y="128970"/>
                  </a:lnTo>
                  <a:lnTo>
                    <a:pt x="225214" y="136678"/>
                  </a:lnTo>
                  <a:lnTo>
                    <a:pt x="226383" y="144350"/>
                  </a:lnTo>
                  <a:lnTo>
                    <a:pt x="227552" y="151945"/>
                  </a:lnTo>
                  <a:lnTo>
                    <a:pt x="228722" y="159457"/>
                  </a:lnTo>
                  <a:lnTo>
                    <a:pt x="229891" y="166871"/>
                  </a:lnTo>
                  <a:lnTo>
                    <a:pt x="231060" y="174160"/>
                  </a:lnTo>
                  <a:lnTo>
                    <a:pt x="232230" y="181262"/>
                  </a:lnTo>
                  <a:lnTo>
                    <a:pt x="233399" y="188208"/>
                  </a:lnTo>
                  <a:lnTo>
                    <a:pt x="234568" y="194990"/>
                  </a:lnTo>
                  <a:lnTo>
                    <a:pt x="235738" y="201592"/>
                  </a:lnTo>
                  <a:lnTo>
                    <a:pt x="236907" y="207923"/>
                  </a:lnTo>
                  <a:lnTo>
                    <a:pt x="238076" y="214053"/>
                  </a:lnTo>
                  <a:lnTo>
                    <a:pt x="239246" y="219979"/>
                  </a:lnTo>
                  <a:lnTo>
                    <a:pt x="240415" y="225696"/>
                  </a:lnTo>
                  <a:lnTo>
                    <a:pt x="241584" y="231112"/>
                  </a:lnTo>
                  <a:lnTo>
                    <a:pt x="242754" y="236300"/>
                  </a:lnTo>
                  <a:lnTo>
                    <a:pt x="243923" y="241272"/>
                  </a:lnTo>
                  <a:lnTo>
                    <a:pt x="245092" y="246028"/>
                  </a:lnTo>
                  <a:lnTo>
                    <a:pt x="246262" y="250500"/>
                  </a:lnTo>
                  <a:lnTo>
                    <a:pt x="247431" y="254736"/>
                  </a:lnTo>
                  <a:lnTo>
                    <a:pt x="248600" y="258768"/>
                  </a:lnTo>
                  <a:lnTo>
                    <a:pt x="249770" y="262599"/>
                  </a:lnTo>
                  <a:lnTo>
                    <a:pt x="250939" y="266189"/>
                  </a:lnTo>
                  <a:lnTo>
                    <a:pt x="252108" y="269556"/>
                  </a:lnTo>
                  <a:lnTo>
                    <a:pt x="253278" y="272747"/>
                  </a:lnTo>
                  <a:lnTo>
                    <a:pt x="254447" y="275770"/>
                  </a:lnTo>
                  <a:lnTo>
                    <a:pt x="255616" y="278605"/>
                  </a:lnTo>
                  <a:lnTo>
                    <a:pt x="256786" y="281248"/>
                  </a:lnTo>
                  <a:lnTo>
                    <a:pt x="257955" y="283754"/>
                  </a:lnTo>
                  <a:lnTo>
                    <a:pt x="259124" y="286130"/>
                  </a:lnTo>
                  <a:lnTo>
                    <a:pt x="260294" y="288373"/>
                  </a:lnTo>
                  <a:lnTo>
                    <a:pt x="261463" y="290466"/>
                  </a:lnTo>
                  <a:lnTo>
                    <a:pt x="262632" y="292463"/>
                  </a:lnTo>
                  <a:lnTo>
                    <a:pt x="263802" y="294369"/>
                  </a:lnTo>
                  <a:lnTo>
                    <a:pt x="264971" y="296190"/>
                  </a:lnTo>
                  <a:lnTo>
                    <a:pt x="266140" y="297907"/>
                  </a:lnTo>
                  <a:lnTo>
                    <a:pt x="267310" y="299563"/>
                  </a:lnTo>
                  <a:lnTo>
                    <a:pt x="268479" y="301164"/>
                  </a:lnTo>
                  <a:lnTo>
                    <a:pt x="269648" y="302715"/>
                  </a:lnTo>
                  <a:lnTo>
                    <a:pt x="270818" y="304209"/>
                  </a:lnTo>
                  <a:lnTo>
                    <a:pt x="271987" y="305667"/>
                  </a:lnTo>
                  <a:lnTo>
                    <a:pt x="273156" y="307097"/>
                  </a:lnTo>
                  <a:lnTo>
                    <a:pt x="274326" y="308503"/>
                  </a:lnTo>
                  <a:lnTo>
                    <a:pt x="275495" y="309883"/>
                  </a:lnTo>
                  <a:lnTo>
                    <a:pt x="276664" y="311247"/>
                  </a:lnTo>
                  <a:lnTo>
                    <a:pt x="277834" y="312600"/>
                  </a:lnTo>
                  <a:lnTo>
                    <a:pt x="279003" y="313944"/>
                  </a:lnTo>
                  <a:lnTo>
                    <a:pt x="280172" y="315279"/>
                  </a:lnTo>
                  <a:lnTo>
                    <a:pt x="281342" y="316609"/>
                  </a:lnTo>
                  <a:lnTo>
                    <a:pt x="282511" y="317934"/>
                  </a:lnTo>
                  <a:lnTo>
                    <a:pt x="283680" y="319257"/>
                  </a:lnTo>
                  <a:lnTo>
                    <a:pt x="284850" y="320575"/>
                  </a:lnTo>
                  <a:lnTo>
                    <a:pt x="286019" y="321889"/>
                  </a:lnTo>
                  <a:lnTo>
                    <a:pt x="287188" y="323198"/>
                  </a:lnTo>
                  <a:lnTo>
                    <a:pt x="288358" y="324501"/>
                  </a:lnTo>
                  <a:lnTo>
                    <a:pt x="289527" y="325797"/>
                  </a:lnTo>
                  <a:lnTo>
                    <a:pt x="290696" y="327080"/>
                  </a:lnTo>
                  <a:lnTo>
                    <a:pt x="291866" y="328351"/>
                  </a:lnTo>
                  <a:lnTo>
                    <a:pt x="293035" y="329608"/>
                  </a:lnTo>
                  <a:lnTo>
                    <a:pt x="294204" y="330851"/>
                  </a:lnTo>
                  <a:lnTo>
                    <a:pt x="295374" y="332066"/>
                  </a:lnTo>
                  <a:lnTo>
                    <a:pt x="296543" y="333258"/>
                  </a:lnTo>
                  <a:lnTo>
                    <a:pt x="297712" y="334426"/>
                  </a:lnTo>
                  <a:lnTo>
                    <a:pt x="298882" y="335568"/>
                  </a:lnTo>
                  <a:lnTo>
                    <a:pt x="300051" y="336669"/>
                  </a:lnTo>
                  <a:lnTo>
                    <a:pt x="301220" y="337733"/>
                  </a:lnTo>
                  <a:lnTo>
                    <a:pt x="302390" y="338761"/>
                  </a:lnTo>
                  <a:lnTo>
                    <a:pt x="303559" y="339751"/>
                  </a:lnTo>
                  <a:lnTo>
                    <a:pt x="304728" y="340689"/>
                  </a:lnTo>
                  <a:lnTo>
                    <a:pt x="305898" y="341576"/>
                  </a:lnTo>
                  <a:lnTo>
                    <a:pt x="307067" y="342416"/>
                  </a:lnTo>
                  <a:lnTo>
                    <a:pt x="308236" y="343210"/>
                  </a:lnTo>
                  <a:lnTo>
                    <a:pt x="309406" y="343943"/>
                  </a:lnTo>
                  <a:lnTo>
                    <a:pt x="310575" y="344611"/>
                  </a:lnTo>
                  <a:lnTo>
                    <a:pt x="311744" y="345226"/>
                  </a:lnTo>
                  <a:lnTo>
                    <a:pt x="312914" y="345786"/>
                  </a:lnTo>
                  <a:lnTo>
                    <a:pt x="314083" y="346283"/>
                  </a:lnTo>
                  <a:lnTo>
                    <a:pt x="315252" y="346705"/>
                  </a:lnTo>
                  <a:lnTo>
                    <a:pt x="316422" y="347069"/>
                  </a:lnTo>
                  <a:lnTo>
                    <a:pt x="317591" y="347374"/>
                  </a:lnTo>
                  <a:lnTo>
                    <a:pt x="318760" y="347617"/>
                  </a:lnTo>
                  <a:lnTo>
                    <a:pt x="319930" y="347778"/>
                  </a:lnTo>
                  <a:lnTo>
                    <a:pt x="321099" y="347880"/>
                  </a:lnTo>
                  <a:lnTo>
                    <a:pt x="322268" y="347923"/>
                  </a:lnTo>
                  <a:lnTo>
                    <a:pt x="323438" y="347908"/>
                  </a:lnTo>
                  <a:lnTo>
                    <a:pt x="324607" y="347810"/>
                  </a:lnTo>
                  <a:lnTo>
                    <a:pt x="325776" y="347655"/>
                  </a:lnTo>
                  <a:lnTo>
                    <a:pt x="326946" y="347445"/>
                  </a:lnTo>
                  <a:lnTo>
                    <a:pt x="328115" y="347180"/>
                  </a:lnTo>
                  <a:lnTo>
                    <a:pt x="329284" y="346845"/>
                  </a:lnTo>
                  <a:lnTo>
                    <a:pt x="330454" y="346455"/>
                  </a:lnTo>
                  <a:lnTo>
                    <a:pt x="331623" y="346017"/>
                  </a:lnTo>
                  <a:lnTo>
                    <a:pt x="332792" y="345534"/>
                  </a:lnTo>
                  <a:lnTo>
                    <a:pt x="333962" y="344995"/>
                  </a:lnTo>
                  <a:lnTo>
                    <a:pt x="335131" y="344409"/>
                  </a:lnTo>
                  <a:lnTo>
                    <a:pt x="336300" y="343787"/>
                  </a:lnTo>
                  <a:lnTo>
                    <a:pt x="337470" y="343131"/>
                  </a:lnTo>
                  <a:lnTo>
                    <a:pt x="338639" y="342440"/>
                  </a:lnTo>
                  <a:lnTo>
                    <a:pt x="339808" y="341716"/>
                  </a:lnTo>
                  <a:lnTo>
                    <a:pt x="340978" y="340971"/>
                  </a:lnTo>
                  <a:lnTo>
                    <a:pt x="342147" y="340209"/>
                  </a:lnTo>
                  <a:lnTo>
                    <a:pt x="343316" y="339431"/>
                  </a:lnTo>
                  <a:lnTo>
                    <a:pt x="344486" y="338642"/>
                  </a:lnTo>
                  <a:lnTo>
                    <a:pt x="345655" y="337851"/>
                  </a:lnTo>
                  <a:lnTo>
                    <a:pt x="346824" y="337062"/>
                  </a:lnTo>
                  <a:lnTo>
                    <a:pt x="347994" y="336277"/>
                  </a:lnTo>
                  <a:lnTo>
                    <a:pt x="349163" y="335508"/>
                  </a:lnTo>
                  <a:lnTo>
                    <a:pt x="350332" y="334757"/>
                  </a:lnTo>
                  <a:lnTo>
                    <a:pt x="351502" y="334026"/>
                  </a:lnTo>
                  <a:lnTo>
                    <a:pt x="352671" y="333320"/>
                  </a:lnTo>
                  <a:lnTo>
                    <a:pt x="353840" y="332657"/>
                  </a:lnTo>
                  <a:lnTo>
                    <a:pt x="355010" y="332032"/>
                  </a:lnTo>
                  <a:lnTo>
                    <a:pt x="356179" y="331446"/>
                  </a:lnTo>
                  <a:lnTo>
                    <a:pt x="357348" y="330902"/>
                  </a:lnTo>
                  <a:lnTo>
                    <a:pt x="358517" y="330420"/>
                  </a:lnTo>
                  <a:lnTo>
                    <a:pt x="359687" y="329996"/>
                  </a:lnTo>
                  <a:lnTo>
                    <a:pt x="360856" y="329625"/>
                  </a:lnTo>
                  <a:lnTo>
                    <a:pt x="362025" y="329309"/>
                  </a:lnTo>
                  <a:lnTo>
                    <a:pt x="363195" y="329066"/>
                  </a:lnTo>
                  <a:lnTo>
                    <a:pt x="364364" y="328895"/>
                  </a:lnTo>
                  <a:lnTo>
                    <a:pt x="365533" y="328786"/>
                  </a:lnTo>
                  <a:lnTo>
                    <a:pt x="366703" y="328738"/>
                  </a:lnTo>
                  <a:lnTo>
                    <a:pt x="367872" y="328763"/>
                  </a:lnTo>
                  <a:lnTo>
                    <a:pt x="369041" y="328867"/>
                  </a:lnTo>
                  <a:lnTo>
                    <a:pt x="370211" y="329033"/>
                  </a:lnTo>
                  <a:lnTo>
                    <a:pt x="371380" y="329259"/>
                  </a:lnTo>
                  <a:lnTo>
                    <a:pt x="372549" y="329549"/>
                  </a:lnTo>
                  <a:lnTo>
                    <a:pt x="373719" y="329916"/>
                  </a:lnTo>
                  <a:lnTo>
                    <a:pt x="374888" y="330336"/>
                  </a:lnTo>
                  <a:lnTo>
                    <a:pt x="376057" y="330807"/>
                  </a:lnTo>
                  <a:lnTo>
                    <a:pt x="377227" y="331327"/>
                  </a:lnTo>
                  <a:lnTo>
                    <a:pt x="378396" y="331911"/>
                  </a:lnTo>
                  <a:lnTo>
                    <a:pt x="379565" y="332533"/>
                  </a:lnTo>
                  <a:lnTo>
                    <a:pt x="380735" y="333192"/>
                  </a:lnTo>
                  <a:lnTo>
                    <a:pt x="381904" y="333882"/>
                  </a:lnTo>
                  <a:lnTo>
                    <a:pt x="383073" y="334611"/>
                  </a:lnTo>
                  <a:lnTo>
                    <a:pt x="384243" y="335361"/>
                  </a:lnTo>
                  <a:lnTo>
                    <a:pt x="385412" y="336128"/>
                  </a:lnTo>
                  <a:lnTo>
                    <a:pt x="386581" y="336909"/>
                  </a:lnTo>
                  <a:lnTo>
                    <a:pt x="387751" y="337699"/>
                  </a:lnTo>
                  <a:lnTo>
                    <a:pt x="388920" y="338492"/>
                  </a:lnTo>
                  <a:lnTo>
                    <a:pt x="390089" y="339281"/>
                  </a:lnTo>
                  <a:lnTo>
                    <a:pt x="391259" y="340065"/>
                  </a:lnTo>
                  <a:lnTo>
                    <a:pt x="392428" y="340834"/>
                  </a:lnTo>
                  <a:lnTo>
                    <a:pt x="393597" y="341583"/>
                  </a:lnTo>
                  <a:lnTo>
                    <a:pt x="394767" y="342311"/>
                  </a:lnTo>
                  <a:lnTo>
                    <a:pt x="395936" y="343016"/>
                  </a:lnTo>
                  <a:lnTo>
                    <a:pt x="397105" y="343688"/>
                  </a:lnTo>
                  <a:lnTo>
                    <a:pt x="398275" y="344318"/>
                  </a:lnTo>
                  <a:lnTo>
                    <a:pt x="399444" y="344912"/>
                  </a:lnTo>
                  <a:lnTo>
                    <a:pt x="400613" y="345468"/>
                  </a:lnTo>
                  <a:lnTo>
                    <a:pt x="401783" y="345981"/>
                  </a:lnTo>
                  <a:lnTo>
                    <a:pt x="402952" y="346433"/>
                  </a:lnTo>
                  <a:lnTo>
                    <a:pt x="404121" y="346838"/>
                  </a:lnTo>
                  <a:lnTo>
                    <a:pt x="405291" y="347195"/>
                  </a:lnTo>
                  <a:lnTo>
                    <a:pt x="406460" y="347503"/>
                  </a:lnTo>
                  <a:lnTo>
                    <a:pt x="407629" y="347736"/>
                  </a:lnTo>
                  <a:lnTo>
                    <a:pt x="408799" y="347916"/>
                  </a:lnTo>
                  <a:lnTo>
                    <a:pt x="409968" y="348043"/>
                  </a:lnTo>
                  <a:lnTo>
                    <a:pt x="411137" y="348116"/>
                  </a:lnTo>
                  <a:lnTo>
                    <a:pt x="412307" y="348114"/>
                  </a:lnTo>
                  <a:lnTo>
                    <a:pt x="413476" y="348053"/>
                  </a:lnTo>
                  <a:lnTo>
                    <a:pt x="414645" y="347938"/>
                  </a:lnTo>
                  <a:lnTo>
                    <a:pt x="415815" y="347770"/>
                  </a:lnTo>
                  <a:lnTo>
                    <a:pt x="416984" y="347532"/>
                  </a:lnTo>
                  <a:lnTo>
                    <a:pt x="418153" y="347234"/>
                  </a:lnTo>
                  <a:lnTo>
                    <a:pt x="419323" y="346886"/>
                  </a:lnTo>
                  <a:lnTo>
                    <a:pt x="420492" y="346489"/>
                  </a:lnTo>
                  <a:lnTo>
                    <a:pt x="421661" y="346034"/>
                  </a:lnTo>
                  <a:lnTo>
                    <a:pt x="422831" y="345523"/>
                  </a:lnTo>
                  <a:lnTo>
                    <a:pt x="424000" y="344969"/>
                  </a:lnTo>
                  <a:lnTo>
                    <a:pt x="425169" y="344375"/>
                  </a:lnTo>
                  <a:lnTo>
                    <a:pt x="426339" y="343738"/>
                  </a:lnTo>
                  <a:lnTo>
                    <a:pt x="427508" y="343056"/>
                  </a:lnTo>
                  <a:lnTo>
                    <a:pt x="428677" y="342343"/>
                  </a:lnTo>
                  <a:lnTo>
                    <a:pt x="429847" y="341603"/>
                  </a:lnTo>
                  <a:lnTo>
                    <a:pt x="431016" y="340836"/>
                  </a:lnTo>
                  <a:lnTo>
                    <a:pt x="432185" y="340042"/>
                  </a:lnTo>
                  <a:lnTo>
                    <a:pt x="433355" y="339233"/>
                  </a:lnTo>
                  <a:lnTo>
                    <a:pt x="434524" y="338412"/>
                  </a:lnTo>
                  <a:lnTo>
                    <a:pt x="435693" y="337582"/>
                  </a:lnTo>
                  <a:lnTo>
                    <a:pt x="436863" y="336747"/>
                  </a:lnTo>
                  <a:lnTo>
                    <a:pt x="438032" y="335914"/>
                  </a:lnTo>
                  <a:lnTo>
                    <a:pt x="439201" y="335087"/>
                  </a:lnTo>
                  <a:lnTo>
                    <a:pt x="440371" y="334268"/>
                  </a:lnTo>
                  <a:lnTo>
                    <a:pt x="441540" y="333466"/>
                  </a:lnTo>
                  <a:lnTo>
                    <a:pt x="442709" y="332685"/>
                  </a:lnTo>
                  <a:lnTo>
                    <a:pt x="443879" y="331926"/>
                  </a:lnTo>
                  <a:lnTo>
                    <a:pt x="445048" y="331190"/>
                  </a:lnTo>
                  <a:lnTo>
                    <a:pt x="446217" y="330491"/>
                  </a:lnTo>
                  <a:lnTo>
                    <a:pt x="447387" y="329828"/>
                  </a:lnTo>
                  <a:lnTo>
                    <a:pt x="448556" y="329199"/>
                  </a:lnTo>
                  <a:lnTo>
                    <a:pt x="449725" y="328606"/>
                  </a:lnTo>
                  <a:lnTo>
                    <a:pt x="450895" y="328059"/>
                  </a:lnTo>
                  <a:lnTo>
                    <a:pt x="452064" y="327561"/>
                  </a:lnTo>
                  <a:lnTo>
                    <a:pt x="453233" y="327104"/>
                  </a:lnTo>
                  <a:lnTo>
                    <a:pt x="454403" y="326687"/>
                  </a:lnTo>
                  <a:lnTo>
                    <a:pt x="455572" y="326318"/>
                  </a:lnTo>
                  <a:lnTo>
                    <a:pt x="456741" y="326003"/>
                  </a:lnTo>
                  <a:lnTo>
                    <a:pt x="457911" y="325728"/>
                  </a:lnTo>
                  <a:lnTo>
                    <a:pt x="459080" y="325492"/>
                  </a:lnTo>
                  <a:lnTo>
                    <a:pt x="460249" y="325295"/>
                  </a:lnTo>
                  <a:lnTo>
                    <a:pt x="461419" y="325149"/>
                  </a:lnTo>
                  <a:lnTo>
                    <a:pt x="462588" y="325036"/>
                  </a:lnTo>
                  <a:lnTo>
                    <a:pt x="463757" y="324952"/>
                  </a:lnTo>
                  <a:lnTo>
                    <a:pt x="464927" y="324898"/>
                  </a:lnTo>
                  <a:lnTo>
                    <a:pt x="466096" y="324878"/>
                  </a:lnTo>
                  <a:lnTo>
                    <a:pt x="467265" y="324880"/>
                  </a:lnTo>
                  <a:lnTo>
                    <a:pt x="468435" y="324899"/>
                  </a:lnTo>
                  <a:lnTo>
                    <a:pt x="469604" y="324933"/>
                  </a:lnTo>
                  <a:lnTo>
                    <a:pt x="470773" y="324983"/>
                  </a:lnTo>
                  <a:lnTo>
                    <a:pt x="471943" y="325040"/>
                  </a:lnTo>
                  <a:lnTo>
                    <a:pt x="473112" y="325101"/>
                  </a:lnTo>
                  <a:lnTo>
                    <a:pt x="474281" y="325164"/>
                  </a:lnTo>
                  <a:lnTo>
                    <a:pt x="475451" y="325225"/>
                  </a:lnTo>
                  <a:lnTo>
                    <a:pt x="476620" y="325280"/>
                  </a:lnTo>
                  <a:lnTo>
                    <a:pt x="477789" y="325329"/>
                  </a:lnTo>
                  <a:lnTo>
                    <a:pt x="478959" y="325370"/>
                  </a:lnTo>
                  <a:lnTo>
                    <a:pt x="480128" y="325400"/>
                  </a:lnTo>
                  <a:lnTo>
                    <a:pt x="481297" y="325415"/>
                  </a:lnTo>
                  <a:lnTo>
                    <a:pt x="482467" y="325420"/>
                  </a:lnTo>
                  <a:lnTo>
                    <a:pt x="483636" y="325412"/>
                  </a:lnTo>
                  <a:lnTo>
                    <a:pt x="484805" y="325392"/>
                  </a:lnTo>
                  <a:lnTo>
                    <a:pt x="485975" y="325358"/>
                  </a:lnTo>
                  <a:lnTo>
                    <a:pt x="487144" y="325314"/>
                  </a:lnTo>
                  <a:lnTo>
                    <a:pt x="488313" y="325263"/>
                  </a:lnTo>
                  <a:lnTo>
                    <a:pt x="489483" y="325206"/>
                  </a:lnTo>
                  <a:lnTo>
                    <a:pt x="490652" y="325143"/>
                  </a:lnTo>
                  <a:lnTo>
                    <a:pt x="491821" y="325081"/>
                  </a:lnTo>
                  <a:lnTo>
                    <a:pt x="492991" y="325021"/>
                  </a:lnTo>
                  <a:lnTo>
                    <a:pt x="494160" y="324965"/>
                  </a:lnTo>
                  <a:lnTo>
                    <a:pt x="495329" y="324921"/>
                  </a:lnTo>
                  <a:lnTo>
                    <a:pt x="496499" y="324891"/>
                  </a:lnTo>
                  <a:lnTo>
                    <a:pt x="497668" y="324877"/>
                  </a:lnTo>
                  <a:lnTo>
                    <a:pt x="498837" y="324881"/>
                  </a:lnTo>
                  <a:lnTo>
                    <a:pt x="500007" y="324914"/>
                  </a:lnTo>
                  <a:lnTo>
                    <a:pt x="501176" y="324978"/>
                  </a:lnTo>
                  <a:lnTo>
                    <a:pt x="502345" y="325070"/>
                  </a:lnTo>
                  <a:lnTo>
                    <a:pt x="503515" y="325194"/>
                  </a:lnTo>
                  <a:lnTo>
                    <a:pt x="504684" y="325360"/>
                  </a:lnTo>
                  <a:lnTo>
                    <a:pt x="505853" y="325570"/>
                  </a:lnTo>
                  <a:lnTo>
                    <a:pt x="507023" y="325820"/>
                  </a:lnTo>
                  <a:lnTo>
                    <a:pt x="508192" y="326109"/>
                  </a:lnTo>
                  <a:lnTo>
                    <a:pt x="509361" y="326446"/>
                  </a:lnTo>
                  <a:lnTo>
                    <a:pt x="510531" y="326837"/>
                  </a:lnTo>
                  <a:lnTo>
                    <a:pt x="511700" y="327271"/>
                  </a:lnTo>
                  <a:lnTo>
                    <a:pt x="512869" y="327746"/>
                  </a:lnTo>
                  <a:lnTo>
                    <a:pt x="514039" y="328267"/>
                  </a:lnTo>
                  <a:lnTo>
                    <a:pt x="515208" y="328843"/>
                  </a:lnTo>
                  <a:lnTo>
                    <a:pt x="516377" y="329457"/>
                  </a:lnTo>
                  <a:lnTo>
                    <a:pt x="517547" y="330109"/>
                  </a:lnTo>
                  <a:lnTo>
                    <a:pt x="518716" y="330797"/>
                  </a:lnTo>
                  <a:lnTo>
                    <a:pt x="519885" y="331532"/>
                  </a:lnTo>
                  <a:lnTo>
                    <a:pt x="521055" y="332296"/>
                  </a:lnTo>
                  <a:lnTo>
                    <a:pt x="522224" y="333087"/>
                  </a:lnTo>
                  <a:lnTo>
                    <a:pt x="523393" y="333902"/>
                  </a:lnTo>
                  <a:lnTo>
                    <a:pt x="524563" y="334745"/>
                  </a:lnTo>
                  <a:lnTo>
                    <a:pt x="525732" y="335605"/>
                  </a:lnTo>
                  <a:lnTo>
                    <a:pt x="526901" y="336478"/>
                  </a:lnTo>
                  <a:lnTo>
                    <a:pt x="528070" y="337362"/>
                  </a:lnTo>
                  <a:lnTo>
                    <a:pt x="529240" y="338253"/>
                  </a:lnTo>
                  <a:lnTo>
                    <a:pt x="530409" y="339146"/>
                  </a:lnTo>
                  <a:lnTo>
                    <a:pt x="531578" y="340037"/>
                  </a:lnTo>
                  <a:lnTo>
                    <a:pt x="532748" y="340924"/>
                  </a:lnTo>
                  <a:lnTo>
                    <a:pt x="533917" y="341803"/>
                  </a:lnTo>
                  <a:lnTo>
                    <a:pt x="535086" y="342667"/>
                  </a:lnTo>
                  <a:lnTo>
                    <a:pt x="536256" y="343517"/>
                  </a:lnTo>
                  <a:lnTo>
                    <a:pt x="537425" y="344351"/>
                  </a:lnTo>
                  <a:lnTo>
                    <a:pt x="538594" y="345164"/>
                  </a:lnTo>
                  <a:lnTo>
                    <a:pt x="539764" y="345949"/>
                  </a:lnTo>
                  <a:lnTo>
                    <a:pt x="540933" y="346711"/>
                  </a:lnTo>
                  <a:lnTo>
                    <a:pt x="542102" y="347449"/>
                  </a:lnTo>
                  <a:lnTo>
                    <a:pt x="543272" y="348160"/>
                  </a:lnTo>
                  <a:lnTo>
                    <a:pt x="543519" y="348302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5" name="pl1985"/>
            <p:cNvSpPr/>
            <p:nvPr/>
          </p:nvSpPr>
          <p:spPr>
            <a:xfrm>
              <a:off x="7031083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6" name="pl1986"/>
            <p:cNvSpPr/>
            <p:nvPr/>
          </p:nvSpPr>
          <p:spPr>
            <a:xfrm>
              <a:off x="7063516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7" name="pl1987"/>
            <p:cNvSpPr/>
            <p:nvPr/>
          </p:nvSpPr>
          <p:spPr>
            <a:xfrm>
              <a:off x="7085883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8" name="pl1988"/>
            <p:cNvSpPr/>
            <p:nvPr/>
          </p:nvSpPr>
          <p:spPr>
            <a:xfrm>
              <a:off x="7096507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9" name="pl1989"/>
            <p:cNvSpPr/>
            <p:nvPr/>
          </p:nvSpPr>
          <p:spPr>
            <a:xfrm>
              <a:off x="7106572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0" name="pl1990"/>
            <p:cNvSpPr/>
            <p:nvPr/>
          </p:nvSpPr>
          <p:spPr>
            <a:xfrm>
              <a:off x="7113282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1" name="pl1991"/>
            <p:cNvSpPr/>
            <p:nvPr/>
          </p:nvSpPr>
          <p:spPr>
            <a:xfrm>
              <a:off x="711384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2" name="pl1992"/>
            <p:cNvSpPr/>
            <p:nvPr/>
          </p:nvSpPr>
          <p:spPr>
            <a:xfrm>
              <a:off x="7120552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3" name="pl1993"/>
            <p:cNvSpPr/>
            <p:nvPr/>
          </p:nvSpPr>
          <p:spPr>
            <a:xfrm>
              <a:off x="712111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4" name="pl1994"/>
            <p:cNvSpPr/>
            <p:nvPr/>
          </p:nvSpPr>
          <p:spPr>
            <a:xfrm>
              <a:off x="7130058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5" name="pl1995"/>
            <p:cNvSpPr/>
            <p:nvPr/>
          </p:nvSpPr>
          <p:spPr>
            <a:xfrm>
              <a:off x="7130617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6" name="pl1996"/>
            <p:cNvSpPr/>
            <p:nvPr/>
          </p:nvSpPr>
          <p:spPr>
            <a:xfrm>
              <a:off x="7151306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7" name="pl1997"/>
            <p:cNvSpPr/>
            <p:nvPr/>
          </p:nvSpPr>
          <p:spPr>
            <a:xfrm>
              <a:off x="715466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8" name="pl1998"/>
            <p:cNvSpPr/>
            <p:nvPr/>
          </p:nvSpPr>
          <p:spPr>
            <a:xfrm>
              <a:off x="7160812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9" name="pl1999"/>
            <p:cNvSpPr/>
            <p:nvPr/>
          </p:nvSpPr>
          <p:spPr>
            <a:xfrm>
              <a:off x="716193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0" name="pl2000"/>
            <p:cNvSpPr/>
            <p:nvPr/>
          </p:nvSpPr>
          <p:spPr>
            <a:xfrm>
              <a:off x="716864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1" name="pl2001"/>
            <p:cNvSpPr/>
            <p:nvPr/>
          </p:nvSpPr>
          <p:spPr>
            <a:xfrm>
              <a:off x="7170877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2" name="pl2002"/>
            <p:cNvSpPr/>
            <p:nvPr/>
          </p:nvSpPr>
          <p:spPr>
            <a:xfrm>
              <a:off x="7175910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3" name="pl2003"/>
            <p:cNvSpPr/>
            <p:nvPr/>
          </p:nvSpPr>
          <p:spPr>
            <a:xfrm>
              <a:off x="7180383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4" name="pl2004"/>
            <p:cNvSpPr/>
            <p:nvPr/>
          </p:nvSpPr>
          <p:spPr>
            <a:xfrm>
              <a:off x="7181502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5" name="pl2005"/>
            <p:cNvSpPr/>
            <p:nvPr/>
          </p:nvSpPr>
          <p:spPr>
            <a:xfrm>
              <a:off x="7183738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6" name="pl2006"/>
            <p:cNvSpPr/>
            <p:nvPr/>
          </p:nvSpPr>
          <p:spPr>
            <a:xfrm>
              <a:off x="7184857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7" name="pl2007"/>
            <p:cNvSpPr/>
            <p:nvPr/>
          </p:nvSpPr>
          <p:spPr>
            <a:xfrm>
              <a:off x="7191567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8" name="pl2008"/>
            <p:cNvSpPr/>
            <p:nvPr/>
          </p:nvSpPr>
          <p:spPr>
            <a:xfrm>
              <a:off x="719548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9" name="pl2009"/>
            <p:cNvSpPr/>
            <p:nvPr/>
          </p:nvSpPr>
          <p:spPr>
            <a:xfrm>
              <a:off x="7197718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0" name="pl2010"/>
            <p:cNvSpPr/>
            <p:nvPr/>
          </p:nvSpPr>
          <p:spPr>
            <a:xfrm>
              <a:off x="7227354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1" name="pl2011"/>
            <p:cNvSpPr/>
            <p:nvPr/>
          </p:nvSpPr>
          <p:spPr>
            <a:xfrm>
              <a:off x="725643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2" name="pl2012"/>
            <p:cNvSpPr/>
            <p:nvPr/>
          </p:nvSpPr>
          <p:spPr>
            <a:xfrm>
              <a:off x="7346459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3" name="pl2013"/>
            <p:cNvSpPr/>
            <p:nvPr/>
          </p:nvSpPr>
          <p:spPr>
            <a:xfrm>
              <a:off x="7436486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4" name="pl2014"/>
            <p:cNvSpPr/>
            <p:nvPr/>
          </p:nvSpPr>
          <p:spPr>
            <a:xfrm>
              <a:off x="7487371" y="593919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5" name="tx2015"/>
            <p:cNvSpPr/>
            <p:nvPr/>
          </p:nvSpPr>
          <p:spPr>
            <a:xfrm>
              <a:off x="6977033" y="5453140"/>
              <a:ext cx="548732" cy="957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meanLitT</a:t>
              </a:r>
            </a:p>
          </p:txBody>
        </p:sp>
        <p:sp>
          <p:nvSpPr>
            <p:cNvPr id="2016" name="pl2016"/>
            <p:cNvSpPr/>
            <p:nvPr/>
          </p:nvSpPr>
          <p:spPr>
            <a:xfrm>
              <a:off x="6979639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7" name="pl2017"/>
            <p:cNvSpPr/>
            <p:nvPr/>
          </p:nvSpPr>
          <p:spPr>
            <a:xfrm>
              <a:off x="7057743" y="6499021"/>
              <a:ext cx="462553" cy="0"/>
            </a:xfrm>
            <a:custGeom>
              <a:avLst/>
              <a:gdLst/>
              <a:ahLst/>
              <a:cxnLst/>
              <a:rect l="0" t="0" r="0" b="0"/>
              <a:pathLst>
                <a:path w="462553">
                  <a:moveTo>
                    <a:pt x="0" y="0"/>
                  </a:moveTo>
                  <a:lnTo>
                    <a:pt x="462553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8" name="pl2018"/>
            <p:cNvSpPr/>
            <p:nvPr/>
          </p:nvSpPr>
          <p:spPr>
            <a:xfrm>
              <a:off x="7057743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9" name="pl2019"/>
            <p:cNvSpPr/>
            <p:nvPr/>
          </p:nvSpPr>
          <p:spPr>
            <a:xfrm>
              <a:off x="7150254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0" name="pl2020"/>
            <p:cNvSpPr/>
            <p:nvPr/>
          </p:nvSpPr>
          <p:spPr>
            <a:xfrm>
              <a:off x="7242764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1" name="pl2021"/>
            <p:cNvSpPr/>
            <p:nvPr/>
          </p:nvSpPr>
          <p:spPr>
            <a:xfrm>
              <a:off x="7335275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2" name="pl2022"/>
            <p:cNvSpPr/>
            <p:nvPr/>
          </p:nvSpPr>
          <p:spPr>
            <a:xfrm>
              <a:off x="7427786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3" name="pl2023"/>
            <p:cNvSpPr/>
            <p:nvPr/>
          </p:nvSpPr>
          <p:spPr>
            <a:xfrm>
              <a:off x="7520297" y="6499021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0"/>
                  </a:moveTo>
                  <a:lnTo>
                    <a:pt x="0" y="603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4" name="tx2024"/>
            <p:cNvSpPr/>
            <p:nvPr/>
          </p:nvSpPr>
          <p:spPr>
            <a:xfrm>
              <a:off x="7029773" y="6644037"/>
              <a:ext cx="55940" cy="7224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2025" name="tx2025"/>
            <p:cNvSpPr/>
            <p:nvPr/>
          </p:nvSpPr>
          <p:spPr>
            <a:xfrm>
              <a:off x="7186824" y="6642760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15</a:t>
              </a:r>
            </a:p>
          </p:txBody>
        </p:sp>
        <p:sp>
          <p:nvSpPr>
            <p:cNvPr id="2026" name="tx2026"/>
            <p:cNvSpPr/>
            <p:nvPr/>
          </p:nvSpPr>
          <p:spPr>
            <a:xfrm>
              <a:off x="7464357" y="6642711"/>
              <a:ext cx="11188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30</a:t>
              </a:r>
            </a:p>
          </p:txBody>
        </p:sp>
        <p:sp>
          <p:nvSpPr>
            <p:cNvPr id="2027" name="pt2027"/>
            <p:cNvSpPr/>
            <p:nvPr/>
          </p:nvSpPr>
          <p:spPr>
            <a:xfrm>
              <a:off x="7324979" y="607724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8" name="pt2028"/>
            <p:cNvSpPr/>
            <p:nvPr/>
          </p:nvSpPr>
          <p:spPr>
            <a:xfrm>
              <a:off x="7193613" y="62511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9" name="pt2029"/>
            <p:cNvSpPr/>
            <p:nvPr/>
          </p:nvSpPr>
          <p:spPr>
            <a:xfrm>
              <a:off x="7086917" y="6376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0" name="pt2030"/>
            <p:cNvSpPr/>
            <p:nvPr/>
          </p:nvSpPr>
          <p:spPr>
            <a:xfrm>
              <a:off x="7225684" y="6259606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1" name="pt2031"/>
            <p:cNvSpPr/>
            <p:nvPr/>
          </p:nvSpPr>
          <p:spPr>
            <a:xfrm>
              <a:off x="7060398" y="631627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2" name="pt2032"/>
            <p:cNvSpPr/>
            <p:nvPr/>
          </p:nvSpPr>
          <p:spPr>
            <a:xfrm>
              <a:off x="7146741" y="635865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3" name="pt2033"/>
            <p:cNvSpPr/>
            <p:nvPr/>
          </p:nvSpPr>
          <p:spPr>
            <a:xfrm>
              <a:off x="7067799" y="63540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4" name="pt2034"/>
            <p:cNvSpPr/>
            <p:nvPr/>
          </p:nvSpPr>
          <p:spPr>
            <a:xfrm>
              <a:off x="7158459" y="625573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5" name="pt2035"/>
            <p:cNvSpPr/>
            <p:nvPr/>
          </p:nvSpPr>
          <p:spPr>
            <a:xfrm>
              <a:off x="7480397" y="643519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6" name="pt2036"/>
            <p:cNvSpPr/>
            <p:nvPr/>
          </p:nvSpPr>
          <p:spPr>
            <a:xfrm>
              <a:off x="7160926" y="628164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7" name="pt2037"/>
            <p:cNvSpPr/>
            <p:nvPr/>
          </p:nvSpPr>
          <p:spPr>
            <a:xfrm>
              <a:off x="7068415" y="636786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8" name="pt2038"/>
            <p:cNvSpPr/>
            <p:nvPr/>
          </p:nvSpPr>
          <p:spPr>
            <a:xfrm>
              <a:off x="7131323" y="636301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9" name="pt2039"/>
            <p:cNvSpPr/>
            <p:nvPr/>
          </p:nvSpPr>
          <p:spPr>
            <a:xfrm>
              <a:off x="6977138" y="6451658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0" name="pt2040"/>
            <p:cNvSpPr/>
            <p:nvPr/>
          </p:nvSpPr>
          <p:spPr>
            <a:xfrm>
              <a:off x="7113437" y="638142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1" name="pt2041"/>
            <p:cNvSpPr/>
            <p:nvPr/>
          </p:nvSpPr>
          <p:spPr>
            <a:xfrm>
              <a:off x="7049296" y="643882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2" name="pt2042"/>
            <p:cNvSpPr/>
            <p:nvPr/>
          </p:nvSpPr>
          <p:spPr>
            <a:xfrm>
              <a:off x="7120221" y="636423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3" name="pt2043"/>
            <p:cNvSpPr/>
            <p:nvPr/>
          </p:nvSpPr>
          <p:spPr>
            <a:xfrm>
              <a:off x="7109737" y="628430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4" name="pt2044"/>
            <p:cNvSpPr/>
            <p:nvPr/>
          </p:nvSpPr>
          <p:spPr>
            <a:xfrm>
              <a:off x="7145508" y="627922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5" name="pt2045"/>
            <p:cNvSpPr/>
            <p:nvPr/>
          </p:nvSpPr>
          <p:spPr>
            <a:xfrm>
              <a:off x="7121455" y="630441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6" name="pt2046"/>
            <p:cNvSpPr/>
            <p:nvPr/>
          </p:nvSpPr>
          <p:spPr>
            <a:xfrm>
              <a:off x="7075816" y="635817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7" name="pt2047"/>
            <p:cNvSpPr/>
            <p:nvPr/>
          </p:nvSpPr>
          <p:spPr>
            <a:xfrm>
              <a:off x="7076433" y="636858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8" name="pt2048"/>
            <p:cNvSpPr/>
            <p:nvPr/>
          </p:nvSpPr>
          <p:spPr>
            <a:xfrm>
              <a:off x="7143041" y="631361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9" name="pt2049"/>
            <p:cNvSpPr/>
            <p:nvPr/>
          </p:nvSpPr>
          <p:spPr>
            <a:xfrm>
              <a:off x="7086301" y="6334683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0" name="pt2050"/>
            <p:cNvSpPr/>
            <p:nvPr/>
          </p:nvSpPr>
          <p:spPr>
            <a:xfrm>
              <a:off x="7424273" y="5953001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1" name="pt2051"/>
            <p:cNvSpPr/>
            <p:nvPr/>
          </p:nvSpPr>
          <p:spPr>
            <a:xfrm>
              <a:off x="7154142" y="631409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2" name="pt2052"/>
            <p:cNvSpPr/>
            <p:nvPr/>
          </p:nvSpPr>
          <p:spPr>
            <a:xfrm>
              <a:off x="7128856" y="6256215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3" name="pt2053"/>
            <p:cNvSpPr/>
            <p:nvPr/>
          </p:nvSpPr>
          <p:spPr>
            <a:xfrm>
              <a:off x="7037578" y="6456260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4" name="pt2054"/>
            <p:cNvSpPr/>
            <p:nvPr/>
          </p:nvSpPr>
          <p:spPr>
            <a:xfrm>
              <a:off x="7012909" y="6371979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5" name="pt2055"/>
            <p:cNvSpPr/>
            <p:nvPr/>
          </p:nvSpPr>
          <p:spPr>
            <a:xfrm>
              <a:off x="7136873" y="6392807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6" name="pt2056"/>
            <p:cNvSpPr/>
            <p:nvPr/>
          </p:nvSpPr>
          <p:spPr>
            <a:xfrm>
              <a:off x="7141807" y="6289152"/>
              <a:ext cx="45262" cy="45262"/>
            </a:xfrm>
            <a:prstGeom prst="ellipse">
              <a:avLst/>
            </a:pr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7" name="pl2057"/>
            <p:cNvSpPr/>
            <p:nvPr/>
          </p:nvSpPr>
          <p:spPr>
            <a:xfrm>
              <a:off x="6999769" y="5955502"/>
              <a:ext cx="463134" cy="513432"/>
            </a:xfrm>
            <a:custGeom>
              <a:avLst/>
              <a:gdLst/>
              <a:ahLst/>
              <a:cxnLst/>
              <a:rect l="0" t="0" r="0" b="0"/>
              <a:pathLst>
                <a:path w="463134" h="513432">
                  <a:moveTo>
                    <a:pt x="0" y="513432"/>
                  </a:moveTo>
                  <a:lnTo>
                    <a:pt x="35770" y="483750"/>
                  </a:lnTo>
                  <a:lnTo>
                    <a:pt x="60440" y="462238"/>
                  </a:lnTo>
                  <a:lnTo>
                    <a:pt x="72158" y="452569"/>
                  </a:lnTo>
                  <a:lnTo>
                    <a:pt x="83259" y="444902"/>
                  </a:lnTo>
                  <a:lnTo>
                    <a:pt x="90660" y="439535"/>
                  </a:lnTo>
                  <a:lnTo>
                    <a:pt x="91277" y="439056"/>
                  </a:lnTo>
                  <a:lnTo>
                    <a:pt x="98678" y="431972"/>
                  </a:lnTo>
                  <a:lnTo>
                    <a:pt x="99294" y="431248"/>
                  </a:lnTo>
                  <a:lnTo>
                    <a:pt x="109162" y="419970"/>
                  </a:lnTo>
                  <a:lnTo>
                    <a:pt x="109779" y="419353"/>
                  </a:lnTo>
                  <a:lnTo>
                    <a:pt x="132598" y="405926"/>
                  </a:lnTo>
                  <a:lnTo>
                    <a:pt x="136299" y="403321"/>
                  </a:lnTo>
                  <a:lnTo>
                    <a:pt x="143083" y="398447"/>
                  </a:lnTo>
                  <a:lnTo>
                    <a:pt x="144316" y="397461"/>
                  </a:lnTo>
                  <a:lnTo>
                    <a:pt x="151717" y="390894"/>
                  </a:lnTo>
                  <a:lnTo>
                    <a:pt x="154184" y="388588"/>
                  </a:lnTo>
                  <a:lnTo>
                    <a:pt x="159735" y="383008"/>
                  </a:lnTo>
                  <a:lnTo>
                    <a:pt x="164669" y="377773"/>
                  </a:lnTo>
                  <a:lnTo>
                    <a:pt x="165902" y="376429"/>
                  </a:lnTo>
                  <a:lnTo>
                    <a:pt x="168369" y="373740"/>
                  </a:lnTo>
                  <a:lnTo>
                    <a:pt x="169603" y="372395"/>
                  </a:lnTo>
                  <a:lnTo>
                    <a:pt x="177003" y="364159"/>
                  </a:lnTo>
                  <a:lnTo>
                    <a:pt x="181321" y="360207"/>
                  </a:lnTo>
                  <a:lnTo>
                    <a:pt x="183788" y="358285"/>
                  </a:lnTo>
                  <a:lnTo>
                    <a:pt x="216475" y="333548"/>
                  </a:lnTo>
                  <a:lnTo>
                    <a:pt x="248545" y="288633"/>
                  </a:lnTo>
                  <a:lnTo>
                    <a:pt x="347840" y="152528"/>
                  </a:lnTo>
                  <a:lnTo>
                    <a:pt x="447135" y="21278"/>
                  </a:lnTo>
                  <a:lnTo>
                    <a:pt x="463134" y="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8" name="pl2058"/>
            <p:cNvSpPr/>
            <p:nvPr/>
          </p:nvSpPr>
          <p:spPr>
            <a:xfrm>
              <a:off x="7523158" y="1063828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9" name="pl2059"/>
            <p:cNvSpPr/>
            <p:nvPr/>
          </p:nvSpPr>
          <p:spPr>
            <a:xfrm>
              <a:off x="7546922" y="1063828"/>
              <a:ext cx="508586" cy="0"/>
            </a:xfrm>
            <a:custGeom>
              <a:avLst/>
              <a:gdLst/>
              <a:ahLst/>
              <a:cxnLst/>
              <a:rect l="0" t="0" r="0" b="0"/>
              <a:pathLst>
                <a:path w="508586">
                  <a:moveTo>
                    <a:pt x="0" y="0"/>
                  </a:moveTo>
                  <a:lnTo>
                    <a:pt x="508586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0" name="pl2060"/>
            <p:cNvSpPr/>
            <p:nvPr/>
          </p:nvSpPr>
          <p:spPr>
            <a:xfrm>
              <a:off x="7546922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1" name="pl2061"/>
            <p:cNvSpPr/>
            <p:nvPr/>
          </p:nvSpPr>
          <p:spPr>
            <a:xfrm>
              <a:off x="7619577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2" name="pl2062"/>
            <p:cNvSpPr/>
            <p:nvPr/>
          </p:nvSpPr>
          <p:spPr>
            <a:xfrm>
              <a:off x="7692232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3" name="pl2063"/>
            <p:cNvSpPr/>
            <p:nvPr/>
          </p:nvSpPr>
          <p:spPr>
            <a:xfrm>
              <a:off x="7764887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4" name="pl2064"/>
            <p:cNvSpPr/>
            <p:nvPr/>
          </p:nvSpPr>
          <p:spPr>
            <a:xfrm>
              <a:off x="7837543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5" name="pl2065"/>
            <p:cNvSpPr/>
            <p:nvPr/>
          </p:nvSpPr>
          <p:spPr>
            <a:xfrm>
              <a:off x="7910198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6" name="pl2066"/>
            <p:cNvSpPr/>
            <p:nvPr/>
          </p:nvSpPr>
          <p:spPr>
            <a:xfrm>
              <a:off x="7982853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7" name="pl2067"/>
            <p:cNvSpPr/>
            <p:nvPr/>
          </p:nvSpPr>
          <p:spPr>
            <a:xfrm>
              <a:off x="8055508" y="1003477"/>
              <a:ext cx="0" cy="60350"/>
            </a:xfrm>
            <a:custGeom>
              <a:avLst/>
              <a:gdLst/>
              <a:ahLst/>
              <a:cxnLst/>
              <a:rect l="0" t="0" r="0" b="0"/>
              <a:pathLst>
                <a:path h="60350">
                  <a:moveTo>
                    <a:pt x="0" y="603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8" name="tx2068"/>
            <p:cNvSpPr/>
            <p:nvPr/>
          </p:nvSpPr>
          <p:spPr>
            <a:xfrm>
              <a:off x="7490982" y="845464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069" name="tx2069"/>
            <p:cNvSpPr/>
            <p:nvPr/>
          </p:nvSpPr>
          <p:spPr>
            <a:xfrm>
              <a:off x="7708947" y="845464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40</a:t>
              </a:r>
            </a:p>
          </p:txBody>
        </p:sp>
        <p:sp>
          <p:nvSpPr>
            <p:cNvPr id="2070" name="tx2070"/>
            <p:cNvSpPr/>
            <p:nvPr/>
          </p:nvSpPr>
          <p:spPr>
            <a:xfrm>
              <a:off x="7926913" y="845464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70</a:t>
              </a:r>
            </a:p>
          </p:txBody>
        </p:sp>
        <p:sp>
          <p:nvSpPr>
            <p:cNvPr id="2071" name="pl2071"/>
            <p:cNvSpPr/>
            <p:nvPr/>
          </p:nvSpPr>
          <p:spPr>
            <a:xfrm>
              <a:off x="8066678" y="1085388"/>
              <a:ext cx="0" cy="500399"/>
            </a:xfrm>
            <a:custGeom>
              <a:avLst/>
              <a:gdLst/>
              <a:ahLst/>
              <a:cxnLst/>
              <a:rect l="0" t="0" r="0" b="0"/>
              <a:pathLst>
                <a:path h="500399">
                  <a:moveTo>
                    <a:pt x="0" y="50039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2" name="pl2072"/>
            <p:cNvSpPr/>
            <p:nvPr/>
          </p:nvSpPr>
          <p:spPr>
            <a:xfrm>
              <a:off x="8066678" y="158578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3" name="pl2073"/>
            <p:cNvSpPr/>
            <p:nvPr/>
          </p:nvSpPr>
          <p:spPr>
            <a:xfrm>
              <a:off x="8066678" y="1514301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4" name="pl2074"/>
            <p:cNvSpPr/>
            <p:nvPr/>
          </p:nvSpPr>
          <p:spPr>
            <a:xfrm>
              <a:off x="8066678" y="144281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5" name="pl2075"/>
            <p:cNvSpPr/>
            <p:nvPr/>
          </p:nvSpPr>
          <p:spPr>
            <a:xfrm>
              <a:off x="8066678" y="1371330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6" name="pl2076"/>
            <p:cNvSpPr/>
            <p:nvPr/>
          </p:nvSpPr>
          <p:spPr>
            <a:xfrm>
              <a:off x="8066678" y="1299845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7" name="pl2077"/>
            <p:cNvSpPr/>
            <p:nvPr/>
          </p:nvSpPr>
          <p:spPr>
            <a:xfrm>
              <a:off x="8066678" y="1228359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8" name="pl2078"/>
            <p:cNvSpPr/>
            <p:nvPr/>
          </p:nvSpPr>
          <p:spPr>
            <a:xfrm>
              <a:off x="8066678" y="1156873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9" name="pl2079"/>
            <p:cNvSpPr/>
            <p:nvPr/>
          </p:nvSpPr>
          <p:spPr>
            <a:xfrm>
              <a:off x="8066678" y="108538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0" name="tx2080"/>
            <p:cNvSpPr/>
            <p:nvPr/>
          </p:nvSpPr>
          <p:spPr>
            <a:xfrm rot="-5400000">
              <a:off x="8191238" y="1549026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20</a:t>
              </a:r>
            </a:p>
          </p:txBody>
        </p:sp>
        <p:sp>
          <p:nvSpPr>
            <p:cNvPr id="2081" name="tx2081"/>
            <p:cNvSpPr/>
            <p:nvPr/>
          </p:nvSpPr>
          <p:spPr>
            <a:xfrm rot="-5400000">
              <a:off x="8191238" y="1334569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50</a:t>
              </a:r>
            </a:p>
          </p:txBody>
        </p:sp>
        <p:sp>
          <p:nvSpPr>
            <p:cNvPr id="2082" name="tx2082"/>
            <p:cNvSpPr/>
            <p:nvPr/>
          </p:nvSpPr>
          <p:spPr>
            <a:xfrm rot="-5400000">
              <a:off x="8191238" y="1120112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80</a:t>
              </a:r>
            </a:p>
          </p:txBody>
        </p:sp>
        <p:sp>
          <p:nvSpPr>
            <p:cNvPr id="2083" name="tx2083"/>
            <p:cNvSpPr/>
            <p:nvPr/>
          </p:nvSpPr>
          <p:spPr>
            <a:xfrm>
              <a:off x="7650210" y="1287537"/>
              <a:ext cx="289415" cy="928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99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999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-0.39</a:t>
              </a:r>
            </a:p>
          </p:txBody>
        </p:sp>
        <p:sp>
          <p:nvSpPr>
            <p:cNvPr id="2084" name="tx2084"/>
            <p:cNvSpPr/>
            <p:nvPr/>
          </p:nvSpPr>
          <p:spPr>
            <a:xfrm>
              <a:off x="7911527" y="1237220"/>
              <a:ext cx="92894" cy="727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085" name="pl2085"/>
            <p:cNvSpPr/>
            <p:nvPr/>
          </p:nvSpPr>
          <p:spPr>
            <a:xfrm>
              <a:off x="7523158" y="1607347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6" name="tx2086"/>
            <p:cNvSpPr/>
            <p:nvPr/>
          </p:nvSpPr>
          <p:spPr>
            <a:xfrm>
              <a:off x="7631162" y="1815552"/>
              <a:ext cx="327512" cy="12300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325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0.47</a:t>
              </a:r>
            </a:p>
          </p:txBody>
        </p:sp>
        <p:sp>
          <p:nvSpPr>
            <p:cNvPr id="2087" name="tx2087"/>
            <p:cNvSpPr/>
            <p:nvPr/>
          </p:nvSpPr>
          <p:spPr>
            <a:xfrm>
              <a:off x="7847385" y="1793061"/>
              <a:ext cx="221177" cy="86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**</a:t>
              </a:r>
            </a:p>
          </p:txBody>
        </p:sp>
        <p:sp>
          <p:nvSpPr>
            <p:cNvPr id="2088" name="pl2088"/>
            <p:cNvSpPr/>
            <p:nvPr/>
          </p:nvSpPr>
          <p:spPr>
            <a:xfrm>
              <a:off x="7523158" y="215086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9" name="pl2089"/>
            <p:cNvSpPr/>
            <p:nvPr/>
          </p:nvSpPr>
          <p:spPr>
            <a:xfrm>
              <a:off x="8066678" y="2226041"/>
              <a:ext cx="0" cy="393170"/>
            </a:xfrm>
            <a:custGeom>
              <a:avLst/>
              <a:gdLst/>
              <a:ahLst/>
              <a:cxnLst/>
              <a:rect l="0" t="0" r="0" b="0"/>
              <a:pathLst>
                <a:path h="393170">
                  <a:moveTo>
                    <a:pt x="0" y="39317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0" name="pl2090"/>
            <p:cNvSpPr/>
            <p:nvPr/>
          </p:nvSpPr>
          <p:spPr>
            <a:xfrm>
              <a:off x="8066678" y="261921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1" name="pl2091"/>
            <p:cNvSpPr/>
            <p:nvPr/>
          </p:nvSpPr>
          <p:spPr>
            <a:xfrm>
              <a:off x="8066678" y="254057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2" name="pl2092"/>
            <p:cNvSpPr/>
            <p:nvPr/>
          </p:nvSpPr>
          <p:spPr>
            <a:xfrm>
              <a:off x="8066678" y="2461943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3" name="pl2093"/>
            <p:cNvSpPr/>
            <p:nvPr/>
          </p:nvSpPr>
          <p:spPr>
            <a:xfrm>
              <a:off x="8066678" y="2383309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4" name="pl2094"/>
            <p:cNvSpPr/>
            <p:nvPr/>
          </p:nvSpPr>
          <p:spPr>
            <a:xfrm>
              <a:off x="8066678" y="2304675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5" name="pl2095"/>
            <p:cNvSpPr/>
            <p:nvPr/>
          </p:nvSpPr>
          <p:spPr>
            <a:xfrm>
              <a:off x="8066678" y="2226041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6" name="tx2096"/>
            <p:cNvSpPr/>
            <p:nvPr/>
          </p:nvSpPr>
          <p:spPr>
            <a:xfrm rot="-5400000">
              <a:off x="8177241" y="2582426"/>
              <a:ext cx="139825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3.9</a:t>
              </a:r>
            </a:p>
          </p:txBody>
        </p:sp>
        <p:sp>
          <p:nvSpPr>
            <p:cNvPr id="2097" name="tx2097"/>
            <p:cNvSpPr/>
            <p:nvPr/>
          </p:nvSpPr>
          <p:spPr>
            <a:xfrm rot="-5400000">
              <a:off x="8177879" y="2347162"/>
              <a:ext cx="139825" cy="7229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4.2</a:t>
              </a:r>
            </a:p>
          </p:txBody>
        </p:sp>
        <p:sp>
          <p:nvSpPr>
            <p:cNvPr id="2098" name="tx2098"/>
            <p:cNvSpPr/>
            <p:nvPr/>
          </p:nvSpPr>
          <p:spPr>
            <a:xfrm>
              <a:off x="7639169" y="2362061"/>
              <a:ext cx="311498" cy="1170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26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6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0.43</a:t>
              </a:r>
            </a:p>
          </p:txBody>
        </p:sp>
        <p:sp>
          <p:nvSpPr>
            <p:cNvPr id="2099" name="tx2099"/>
            <p:cNvSpPr/>
            <p:nvPr/>
          </p:nvSpPr>
          <p:spPr>
            <a:xfrm>
              <a:off x="7902679" y="2336580"/>
              <a:ext cx="110588" cy="86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100" name="pl2100"/>
            <p:cNvSpPr/>
            <p:nvPr/>
          </p:nvSpPr>
          <p:spPr>
            <a:xfrm>
              <a:off x="7523158" y="2694386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1" name="tx2101"/>
            <p:cNvSpPr/>
            <p:nvPr/>
          </p:nvSpPr>
          <p:spPr>
            <a:xfrm>
              <a:off x="7633060" y="2903327"/>
              <a:ext cx="323716" cy="12157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0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309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0.46</a:t>
              </a:r>
            </a:p>
          </p:txBody>
        </p:sp>
        <p:sp>
          <p:nvSpPr>
            <p:cNvPr id="2102" name="tx2102"/>
            <p:cNvSpPr/>
            <p:nvPr/>
          </p:nvSpPr>
          <p:spPr>
            <a:xfrm>
              <a:off x="7902679" y="2880100"/>
              <a:ext cx="110588" cy="86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103" name="pl2103"/>
            <p:cNvSpPr/>
            <p:nvPr/>
          </p:nvSpPr>
          <p:spPr>
            <a:xfrm>
              <a:off x="7523158" y="323790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4" name="pl2104"/>
            <p:cNvSpPr/>
            <p:nvPr/>
          </p:nvSpPr>
          <p:spPr>
            <a:xfrm>
              <a:off x="8066678" y="3337893"/>
              <a:ext cx="0" cy="388916"/>
            </a:xfrm>
            <a:custGeom>
              <a:avLst/>
              <a:gdLst/>
              <a:ahLst/>
              <a:cxnLst/>
              <a:rect l="0" t="0" r="0" b="0"/>
              <a:pathLst>
                <a:path h="388916">
                  <a:moveTo>
                    <a:pt x="0" y="388916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5" name="pl2105"/>
            <p:cNvSpPr/>
            <p:nvPr/>
          </p:nvSpPr>
          <p:spPr>
            <a:xfrm>
              <a:off x="8066678" y="3726810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6" name="pl2106"/>
            <p:cNvSpPr/>
            <p:nvPr/>
          </p:nvSpPr>
          <p:spPr>
            <a:xfrm>
              <a:off x="8066678" y="3597171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7" name="pl2107"/>
            <p:cNvSpPr/>
            <p:nvPr/>
          </p:nvSpPr>
          <p:spPr>
            <a:xfrm>
              <a:off x="8066678" y="346753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8" name="pl2108"/>
            <p:cNvSpPr/>
            <p:nvPr/>
          </p:nvSpPr>
          <p:spPr>
            <a:xfrm>
              <a:off x="8066678" y="3337893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9" name="tx2109"/>
            <p:cNvSpPr/>
            <p:nvPr/>
          </p:nvSpPr>
          <p:spPr>
            <a:xfrm rot="-5400000">
              <a:off x="8163243" y="3690024"/>
              <a:ext cx="16782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340</a:t>
              </a:r>
            </a:p>
          </p:txBody>
        </p:sp>
        <p:sp>
          <p:nvSpPr>
            <p:cNvPr id="2110" name="tx2110"/>
            <p:cNvSpPr/>
            <p:nvPr/>
          </p:nvSpPr>
          <p:spPr>
            <a:xfrm rot="-5400000">
              <a:off x="8163243" y="3430746"/>
              <a:ext cx="16782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360</a:t>
              </a:r>
            </a:p>
          </p:txBody>
        </p:sp>
        <p:sp>
          <p:nvSpPr>
            <p:cNvPr id="2111" name="tx2111"/>
            <p:cNvSpPr/>
            <p:nvPr/>
          </p:nvSpPr>
          <p:spPr>
            <a:xfrm>
              <a:off x="7677648" y="3470801"/>
              <a:ext cx="234541" cy="7521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1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1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-0.26</a:t>
              </a:r>
            </a:p>
          </p:txBody>
        </p:sp>
        <p:sp>
          <p:nvSpPr>
            <p:cNvPr id="2112" name="tx2112"/>
            <p:cNvSpPr/>
            <p:nvPr/>
          </p:nvSpPr>
          <p:spPr>
            <a:xfrm>
              <a:off x="7924814" y="3346609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113" name="pl2113"/>
            <p:cNvSpPr/>
            <p:nvPr/>
          </p:nvSpPr>
          <p:spPr>
            <a:xfrm>
              <a:off x="7523158" y="3781425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4" name="tx2114"/>
            <p:cNvSpPr/>
            <p:nvPr/>
          </p:nvSpPr>
          <p:spPr>
            <a:xfrm>
              <a:off x="7691393" y="4018875"/>
              <a:ext cx="207051" cy="664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15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-0.19</a:t>
              </a:r>
            </a:p>
          </p:txBody>
        </p:sp>
        <p:sp>
          <p:nvSpPr>
            <p:cNvPr id="2115" name="tx2115"/>
            <p:cNvSpPr/>
            <p:nvPr/>
          </p:nvSpPr>
          <p:spPr>
            <a:xfrm>
              <a:off x="7924814" y="3890128"/>
              <a:ext cx="66320" cy="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2116" name="pl2116"/>
            <p:cNvSpPr/>
            <p:nvPr/>
          </p:nvSpPr>
          <p:spPr>
            <a:xfrm>
              <a:off x="7523158" y="4324944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7" name="pl2117"/>
            <p:cNvSpPr/>
            <p:nvPr/>
          </p:nvSpPr>
          <p:spPr>
            <a:xfrm>
              <a:off x="8066678" y="4345074"/>
              <a:ext cx="0" cy="408047"/>
            </a:xfrm>
            <a:custGeom>
              <a:avLst/>
              <a:gdLst/>
              <a:ahLst/>
              <a:cxnLst/>
              <a:rect l="0" t="0" r="0" b="0"/>
              <a:pathLst>
                <a:path h="408047">
                  <a:moveTo>
                    <a:pt x="0" y="408047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8" name="pl2118"/>
            <p:cNvSpPr/>
            <p:nvPr/>
          </p:nvSpPr>
          <p:spPr>
            <a:xfrm>
              <a:off x="8066678" y="4753122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9" name="pl2119"/>
            <p:cNvSpPr/>
            <p:nvPr/>
          </p:nvSpPr>
          <p:spPr>
            <a:xfrm>
              <a:off x="8066678" y="461710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0" name="pl2120"/>
            <p:cNvSpPr/>
            <p:nvPr/>
          </p:nvSpPr>
          <p:spPr>
            <a:xfrm>
              <a:off x="8066678" y="4481090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1" name="pl2121"/>
            <p:cNvSpPr/>
            <p:nvPr/>
          </p:nvSpPr>
          <p:spPr>
            <a:xfrm>
              <a:off x="8066678" y="4345074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2" name="tx2122"/>
            <p:cNvSpPr/>
            <p:nvPr/>
          </p:nvSpPr>
          <p:spPr>
            <a:xfrm rot="-5400000">
              <a:off x="8219822" y="4716974"/>
              <a:ext cx="55940" cy="7229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123" name="tx2123"/>
            <p:cNvSpPr/>
            <p:nvPr/>
          </p:nvSpPr>
          <p:spPr>
            <a:xfrm rot="-5400000">
              <a:off x="8219183" y="4444304"/>
              <a:ext cx="5594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2124" name="tx2124"/>
            <p:cNvSpPr/>
            <p:nvPr/>
          </p:nvSpPr>
          <p:spPr>
            <a:xfrm>
              <a:off x="7629065" y="4541739"/>
              <a:ext cx="331706" cy="10637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45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-0.49</a:t>
              </a:r>
            </a:p>
          </p:txBody>
        </p:sp>
        <p:sp>
          <p:nvSpPr>
            <p:cNvPr id="2125" name="tx2125"/>
            <p:cNvSpPr/>
            <p:nvPr/>
          </p:nvSpPr>
          <p:spPr>
            <a:xfrm>
              <a:off x="7865079" y="4498336"/>
              <a:ext cx="185789" cy="727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**</a:t>
              </a:r>
            </a:p>
          </p:txBody>
        </p:sp>
        <p:sp>
          <p:nvSpPr>
            <p:cNvPr id="2126" name="pl2126"/>
            <p:cNvSpPr/>
            <p:nvPr/>
          </p:nvSpPr>
          <p:spPr>
            <a:xfrm>
              <a:off x="7523158" y="486846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7" name="tx2127"/>
            <p:cNvSpPr/>
            <p:nvPr/>
          </p:nvSpPr>
          <p:spPr>
            <a:xfrm>
              <a:off x="7642777" y="5089705"/>
              <a:ext cx="304281" cy="976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5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-0.43</a:t>
              </a:r>
            </a:p>
          </p:txBody>
        </p:sp>
        <p:sp>
          <p:nvSpPr>
            <p:cNvPr id="2128" name="tx2128"/>
            <p:cNvSpPr/>
            <p:nvPr/>
          </p:nvSpPr>
          <p:spPr>
            <a:xfrm>
              <a:off x="7911527" y="5041855"/>
              <a:ext cx="92894" cy="727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87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79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129" name="pl2129"/>
            <p:cNvSpPr/>
            <p:nvPr/>
          </p:nvSpPr>
          <p:spPr>
            <a:xfrm>
              <a:off x="7523158" y="5411983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0" name="pl2130"/>
            <p:cNvSpPr/>
            <p:nvPr/>
          </p:nvSpPr>
          <p:spPr>
            <a:xfrm>
              <a:off x="8066678" y="5414844"/>
              <a:ext cx="0" cy="462553"/>
            </a:xfrm>
            <a:custGeom>
              <a:avLst/>
              <a:gdLst/>
              <a:ahLst/>
              <a:cxnLst/>
              <a:rect l="0" t="0" r="0" b="0"/>
              <a:pathLst>
                <a:path h="462553">
                  <a:moveTo>
                    <a:pt x="0" y="46255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1" name="pl2131"/>
            <p:cNvSpPr/>
            <p:nvPr/>
          </p:nvSpPr>
          <p:spPr>
            <a:xfrm>
              <a:off x="8066678" y="5877398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2" name="pl2132"/>
            <p:cNvSpPr/>
            <p:nvPr/>
          </p:nvSpPr>
          <p:spPr>
            <a:xfrm>
              <a:off x="8066678" y="578488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3" name="pl2133"/>
            <p:cNvSpPr/>
            <p:nvPr/>
          </p:nvSpPr>
          <p:spPr>
            <a:xfrm>
              <a:off x="8066678" y="5692377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4" name="pl2134"/>
            <p:cNvSpPr/>
            <p:nvPr/>
          </p:nvSpPr>
          <p:spPr>
            <a:xfrm>
              <a:off x="8066678" y="5599866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5" name="pl2135"/>
            <p:cNvSpPr/>
            <p:nvPr/>
          </p:nvSpPr>
          <p:spPr>
            <a:xfrm>
              <a:off x="8066678" y="5507355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6" name="pl2136"/>
            <p:cNvSpPr/>
            <p:nvPr/>
          </p:nvSpPr>
          <p:spPr>
            <a:xfrm>
              <a:off x="8066678" y="5414844"/>
              <a:ext cx="60350" cy="0"/>
            </a:xfrm>
            <a:custGeom>
              <a:avLst/>
              <a:gdLst/>
              <a:ahLst/>
              <a:cxnLst/>
              <a:rect l="0" t="0" r="0" b="0"/>
              <a:pathLst>
                <a:path w="60350">
                  <a:moveTo>
                    <a:pt x="0" y="0"/>
                  </a:moveTo>
                  <a:lnTo>
                    <a:pt x="6035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7" name="tx2137"/>
            <p:cNvSpPr/>
            <p:nvPr/>
          </p:nvSpPr>
          <p:spPr>
            <a:xfrm rot="-5400000">
              <a:off x="8219846" y="5841275"/>
              <a:ext cx="55940" cy="7224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2138" name="tx2138"/>
            <p:cNvSpPr/>
            <p:nvPr/>
          </p:nvSpPr>
          <p:spPr>
            <a:xfrm rot="-5400000">
              <a:off x="8191238" y="5655615"/>
              <a:ext cx="111880" cy="7352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15</a:t>
              </a:r>
            </a:p>
          </p:txBody>
        </p:sp>
        <p:sp>
          <p:nvSpPr>
            <p:cNvPr id="2139" name="tx2139"/>
            <p:cNvSpPr/>
            <p:nvPr/>
          </p:nvSpPr>
          <p:spPr>
            <a:xfrm rot="-5400000">
              <a:off x="8191213" y="5378058"/>
              <a:ext cx="111880" cy="7357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30</a:t>
              </a:r>
            </a:p>
          </p:txBody>
        </p:sp>
        <p:sp>
          <p:nvSpPr>
            <p:cNvPr id="2140" name="tx2140"/>
            <p:cNvSpPr/>
            <p:nvPr/>
          </p:nvSpPr>
          <p:spPr>
            <a:xfrm>
              <a:off x="7605555" y="5610249"/>
              <a:ext cx="378725" cy="14223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53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53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0.59</a:t>
              </a:r>
            </a:p>
          </p:txBody>
        </p:sp>
        <p:sp>
          <p:nvSpPr>
            <p:cNvPr id="2141" name="tx2141"/>
            <p:cNvSpPr/>
            <p:nvPr/>
          </p:nvSpPr>
          <p:spPr>
            <a:xfrm>
              <a:off x="7792091" y="5597696"/>
              <a:ext cx="331766" cy="86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223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237">
                  <a:solidFill>
                    <a:srgbClr val="FF0000">
                      <a:alpha val="100000"/>
                    </a:srgbClr>
                  </a:solidFill>
                  <a:latin typeface="Arial"/>
                  <a:cs typeface="Arial"/>
                </a:rPr>
                <a:t>***</a:t>
              </a:r>
            </a:p>
          </p:txBody>
        </p:sp>
        <p:sp>
          <p:nvSpPr>
            <p:cNvPr id="2142" name="pl2142"/>
            <p:cNvSpPr/>
            <p:nvPr/>
          </p:nvSpPr>
          <p:spPr>
            <a:xfrm>
              <a:off x="7523158" y="5955502"/>
              <a:ext cx="543519" cy="543519"/>
            </a:xfrm>
            <a:custGeom>
              <a:avLst/>
              <a:gdLst/>
              <a:ahLst/>
              <a:cxnLst/>
              <a:rect l="0" t="0" r="0" b="0"/>
              <a:pathLst>
                <a:path w="543519" h="543519">
                  <a:moveTo>
                    <a:pt x="0" y="543519"/>
                  </a:moveTo>
                  <a:lnTo>
                    <a:pt x="543519" y="543519"/>
                  </a:lnTo>
                  <a:lnTo>
                    <a:pt x="543519" y="0"/>
                  </a:lnTo>
                  <a:lnTo>
                    <a:pt x="0" y="0"/>
                  </a:lnTo>
                  <a:lnTo>
                    <a:pt x="0" y="5435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3" name="tx2143"/>
            <p:cNvSpPr/>
            <p:nvPr/>
          </p:nvSpPr>
          <p:spPr>
            <a:xfrm>
              <a:off x="7769772" y="6905526"/>
              <a:ext cx="50292" cy="52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2144" name="tx2144"/>
            <p:cNvSpPr/>
            <p:nvPr/>
          </p:nvSpPr>
          <p:spPr>
            <a:xfrm rot="-5400000">
              <a:off x="6922635" y="6180678"/>
              <a:ext cx="335394" cy="931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79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792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Density</a:t>
              </a:r>
            </a:p>
          </p:txBody>
        </p:sp>
        <p:sp>
          <p:nvSpPr>
            <p:cNvPr id="2145" name="rc2145"/>
            <p:cNvSpPr/>
            <p:nvPr/>
          </p:nvSpPr>
          <p:spPr>
            <a:xfrm>
              <a:off x="7543289" y="6440179"/>
              <a:ext cx="62907" cy="38712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6" name="rc2146"/>
            <p:cNvSpPr/>
            <p:nvPr/>
          </p:nvSpPr>
          <p:spPr>
            <a:xfrm>
              <a:off x="7606196" y="6285330"/>
              <a:ext cx="62907" cy="193561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7" name="rc2147"/>
            <p:cNvSpPr/>
            <p:nvPr/>
          </p:nvSpPr>
          <p:spPr>
            <a:xfrm>
              <a:off x="7669103" y="5975632"/>
              <a:ext cx="62907" cy="503258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8" name="rc2148"/>
            <p:cNvSpPr/>
            <p:nvPr/>
          </p:nvSpPr>
          <p:spPr>
            <a:xfrm>
              <a:off x="7732011" y="6130481"/>
              <a:ext cx="62907" cy="348409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9" name="rc2149"/>
            <p:cNvSpPr/>
            <p:nvPr/>
          </p:nvSpPr>
          <p:spPr>
            <a:xfrm>
              <a:off x="7794918" y="6478891"/>
              <a:ext cx="62907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0" name="rc2150"/>
            <p:cNvSpPr/>
            <p:nvPr/>
          </p:nvSpPr>
          <p:spPr>
            <a:xfrm>
              <a:off x="7857825" y="6478891"/>
              <a:ext cx="62907" cy="0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1" name="rc2151"/>
            <p:cNvSpPr/>
            <p:nvPr/>
          </p:nvSpPr>
          <p:spPr>
            <a:xfrm>
              <a:off x="7920733" y="6440179"/>
              <a:ext cx="62907" cy="38712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2" name="rc2152"/>
            <p:cNvSpPr/>
            <p:nvPr/>
          </p:nvSpPr>
          <p:spPr>
            <a:xfrm>
              <a:off x="7983640" y="6440179"/>
              <a:ext cx="62907" cy="38712"/>
            </a:xfrm>
            <a:prstGeom prst="rect">
              <a:avLst/>
            </a:prstGeom>
            <a:solidFill>
              <a:srgbClr val="D3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3" name="pl2153"/>
            <p:cNvSpPr/>
            <p:nvPr/>
          </p:nvSpPr>
          <p:spPr>
            <a:xfrm>
              <a:off x="7524566" y="6027345"/>
              <a:ext cx="542111" cy="450760"/>
            </a:xfrm>
            <a:custGeom>
              <a:avLst/>
              <a:gdLst/>
              <a:ahLst/>
              <a:cxnLst/>
              <a:rect l="0" t="0" r="0" b="0"/>
              <a:pathLst>
                <a:path w="542111" h="450760">
                  <a:moveTo>
                    <a:pt x="0" y="450760"/>
                  </a:moveTo>
                  <a:lnTo>
                    <a:pt x="1159" y="450644"/>
                  </a:lnTo>
                  <a:lnTo>
                    <a:pt x="2319" y="450514"/>
                  </a:lnTo>
                  <a:lnTo>
                    <a:pt x="3479" y="450368"/>
                  </a:lnTo>
                  <a:lnTo>
                    <a:pt x="4639" y="450199"/>
                  </a:lnTo>
                  <a:lnTo>
                    <a:pt x="5799" y="450012"/>
                  </a:lnTo>
                  <a:lnTo>
                    <a:pt x="6959" y="449805"/>
                  </a:lnTo>
                  <a:lnTo>
                    <a:pt x="8119" y="449570"/>
                  </a:lnTo>
                  <a:lnTo>
                    <a:pt x="9279" y="449305"/>
                  </a:lnTo>
                  <a:lnTo>
                    <a:pt x="10439" y="449014"/>
                  </a:lnTo>
                  <a:lnTo>
                    <a:pt x="11598" y="448694"/>
                  </a:lnTo>
                  <a:lnTo>
                    <a:pt x="12758" y="448331"/>
                  </a:lnTo>
                  <a:lnTo>
                    <a:pt x="13918" y="447928"/>
                  </a:lnTo>
                  <a:lnTo>
                    <a:pt x="15078" y="447489"/>
                  </a:lnTo>
                  <a:lnTo>
                    <a:pt x="16238" y="447010"/>
                  </a:lnTo>
                  <a:lnTo>
                    <a:pt x="17398" y="446468"/>
                  </a:lnTo>
                  <a:lnTo>
                    <a:pt x="18558" y="445876"/>
                  </a:lnTo>
                  <a:lnTo>
                    <a:pt x="19718" y="445235"/>
                  </a:lnTo>
                  <a:lnTo>
                    <a:pt x="20878" y="444540"/>
                  </a:lnTo>
                  <a:lnTo>
                    <a:pt x="22038" y="443760"/>
                  </a:lnTo>
                  <a:lnTo>
                    <a:pt x="23197" y="442919"/>
                  </a:lnTo>
                  <a:lnTo>
                    <a:pt x="24357" y="442015"/>
                  </a:lnTo>
                  <a:lnTo>
                    <a:pt x="25517" y="441036"/>
                  </a:lnTo>
                  <a:lnTo>
                    <a:pt x="26677" y="439956"/>
                  </a:lnTo>
                  <a:lnTo>
                    <a:pt x="27837" y="438801"/>
                  </a:lnTo>
                  <a:lnTo>
                    <a:pt x="28997" y="437569"/>
                  </a:lnTo>
                  <a:lnTo>
                    <a:pt x="30157" y="436237"/>
                  </a:lnTo>
                  <a:lnTo>
                    <a:pt x="31317" y="434793"/>
                  </a:lnTo>
                  <a:lnTo>
                    <a:pt x="32477" y="433261"/>
                  </a:lnTo>
                  <a:lnTo>
                    <a:pt x="33637" y="431638"/>
                  </a:lnTo>
                  <a:lnTo>
                    <a:pt x="34796" y="429893"/>
                  </a:lnTo>
                  <a:lnTo>
                    <a:pt x="35956" y="428029"/>
                  </a:lnTo>
                  <a:lnTo>
                    <a:pt x="37116" y="426066"/>
                  </a:lnTo>
                  <a:lnTo>
                    <a:pt x="38276" y="424004"/>
                  </a:lnTo>
                  <a:lnTo>
                    <a:pt x="39436" y="421799"/>
                  </a:lnTo>
                  <a:lnTo>
                    <a:pt x="40596" y="419477"/>
                  </a:lnTo>
                  <a:lnTo>
                    <a:pt x="41756" y="417053"/>
                  </a:lnTo>
                  <a:lnTo>
                    <a:pt x="42916" y="414525"/>
                  </a:lnTo>
                  <a:lnTo>
                    <a:pt x="44076" y="411844"/>
                  </a:lnTo>
                  <a:lnTo>
                    <a:pt x="45235" y="409057"/>
                  </a:lnTo>
                  <a:lnTo>
                    <a:pt x="46395" y="406171"/>
                  </a:lnTo>
                  <a:lnTo>
                    <a:pt x="47555" y="403181"/>
                  </a:lnTo>
                  <a:lnTo>
                    <a:pt x="48715" y="400051"/>
                  </a:lnTo>
                  <a:lnTo>
                    <a:pt x="49875" y="396831"/>
                  </a:lnTo>
                  <a:lnTo>
                    <a:pt x="51035" y="393524"/>
                  </a:lnTo>
                  <a:lnTo>
                    <a:pt x="52195" y="390122"/>
                  </a:lnTo>
                  <a:lnTo>
                    <a:pt x="53355" y="386613"/>
                  </a:lnTo>
                  <a:lnTo>
                    <a:pt x="54515" y="383036"/>
                  </a:lnTo>
                  <a:lnTo>
                    <a:pt x="55675" y="379394"/>
                  </a:lnTo>
                  <a:lnTo>
                    <a:pt x="56834" y="375681"/>
                  </a:lnTo>
                  <a:lnTo>
                    <a:pt x="57994" y="371906"/>
                  </a:lnTo>
                  <a:lnTo>
                    <a:pt x="59154" y="368092"/>
                  </a:lnTo>
                  <a:lnTo>
                    <a:pt x="60314" y="364244"/>
                  </a:lnTo>
                  <a:lnTo>
                    <a:pt x="61474" y="360364"/>
                  </a:lnTo>
                  <a:lnTo>
                    <a:pt x="62634" y="356471"/>
                  </a:lnTo>
                  <a:lnTo>
                    <a:pt x="63794" y="352574"/>
                  </a:lnTo>
                  <a:lnTo>
                    <a:pt x="64954" y="348680"/>
                  </a:lnTo>
                  <a:lnTo>
                    <a:pt x="66114" y="344806"/>
                  </a:lnTo>
                  <a:lnTo>
                    <a:pt x="67274" y="340962"/>
                  </a:lnTo>
                  <a:lnTo>
                    <a:pt x="68433" y="337153"/>
                  </a:lnTo>
                  <a:lnTo>
                    <a:pt x="69593" y="333384"/>
                  </a:lnTo>
                  <a:lnTo>
                    <a:pt x="70753" y="329693"/>
                  </a:lnTo>
                  <a:lnTo>
                    <a:pt x="71913" y="326066"/>
                  </a:lnTo>
                  <a:lnTo>
                    <a:pt x="73073" y="322506"/>
                  </a:lnTo>
                  <a:lnTo>
                    <a:pt x="74233" y="319023"/>
                  </a:lnTo>
                  <a:lnTo>
                    <a:pt x="75393" y="315660"/>
                  </a:lnTo>
                  <a:lnTo>
                    <a:pt x="76553" y="312383"/>
                  </a:lnTo>
                  <a:lnTo>
                    <a:pt x="77713" y="309196"/>
                  </a:lnTo>
                  <a:lnTo>
                    <a:pt x="78873" y="306115"/>
                  </a:lnTo>
                  <a:lnTo>
                    <a:pt x="80032" y="303167"/>
                  </a:lnTo>
                  <a:lnTo>
                    <a:pt x="81192" y="300315"/>
                  </a:lnTo>
                  <a:lnTo>
                    <a:pt x="82352" y="297558"/>
                  </a:lnTo>
                  <a:lnTo>
                    <a:pt x="83512" y="294917"/>
                  </a:lnTo>
                  <a:lnTo>
                    <a:pt x="84672" y="292394"/>
                  </a:lnTo>
                  <a:lnTo>
                    <a:pt x="85832" y="289956"/>
                  </a:lnTo>
                  <a:lnTo>
                    <a:pt x="86992" y="287599"/>
                  </a:lnTo>
                  <a:lnTo>
                    <a:pt x="88152" y="285340"/>
                  </a:lnTo>
                  <a:lnTo>
                    <a:pt x="89312" y="283157"/>
                  </a:lnTo>
                  <a:lnTo>
                    <a:pt x="90471" y="281027"/>
                  </a:lnTo>
                  <a:lnTo>
                    <a:pt x="91631" y="278944"/>
                  </a:lnTo>
                  <a:lnTo>
                    <a:pt x="92791" y="276908"/>
                  </a:lnTo>
                  <a:lnTo>
                    <a:pt x="93951" y="274887"/>
                  </a:lnTo>
                  <a:lnTo>
                    <a:pt x="95111" y="272870"/>
                  </a:lnTo>
                  <a:lnTo>
                    <a:pt x="96271" y="270847"/>
                  </a:lnTo>
                  <a:lnTo>
                    <a:pt x="97431" y="268785"/>
                  </a:lnTo>
                  <a:lnTo>
                    <a:pt x="98591" y="266674"/>
                  </a:lnTo>
                  <a:lnTo>
                    <a:pt x="99751" y="264503"/>
                  </a:lnTo>
                  <a:lnTo>
                    <a:pt x="100911" y="262258"/>
                  </a:lnTo>
                  <a:lnTo>
                    <a:pt x="102070" y="259874"/>
                  </a:lnTo>
                  <a:lnTo>
                    <a:pt x="103230" y="257376"/>
                  </a:lnTo>
                  <a:lnTo>
                    <a:pt x="104390" y="254754"/>
                  </a:lnTo>
                  <a:lnTo>
                    <a:pt x="105550" y="251974"/>
                  </a:lnTo>
                  <a:lnTo>
                    <a:pt x="106710" y="248973"/>
                  </a:lnTo>
                  <a:lnTo>
                    <a:pt x="107870" y="245799"/>
                  </a:lnTo>
                  <a:lnTo>
                    <a:pt x="109030" y="242443"/>
                  </a:lnTo>
                  <a:lnTo>
                    <a:pt x="110190" y="238847"/>
                  </a:lnTo>
                  <a:lnTo>
                    <a:pt x="111350" y="234981"/>
                  </a:lnTo>
                  <a:lnTo>
                    <a:pt x="112510" y="230898"/>
                  </a:lnTo>
                  <a:lnTo>
                    <a:pt x="113669" y="226596"/>
                  </a:lnTo>
                  <a:lnTo>
                    <a:pt x="114829" y="221991"/>
                  </a:lnTo>
                  <a:lnTo>
                    <a:pt x="115989" y="217106"/>
                  </a:lnTo>
                  <a:lnTo>
                    <a:pt x="117149" y="211990"/>
                  </a:lnTo>
                  <a:lnTo>
                    <a:pt x="118309" y="206643"/>
                  </a:lnTo>
                  <a:lnTo>
                    <a:pt x="119469" y="200972"/>
                  </a:lnTo>
                  <a:lnTo>
                    <a:pt x="120629" y="195053"/>
                  </a:lnTo>
                  <a:lnTo>
                    <a:pt x="121789" y="188921"/>
                  </a:lnTo>
                  <a:lnTo>
                    <a:pt x="122949" y="182582"/>
                  </a:lnTo>
                  <a:lnTo>
                    <a:pt x="124109" y="175950"/>
                  </a:lnTo>
                  <a:lnTo>
                    <a:pt x="125268" y="169140"/>
                  </a:lnTo>
                  <a:lnTo>
                    <a:pt x="126428" y="162170"/>
                  </a:lnTo>
                  <a:lnTo>
                    <a:pt x="127588" y="155040"/>
                  </a:lnTo>
                  <a:lnTo>
                    <a:pt x="128748" y="147730"/>
                  </a:lnTo>
                  <a:lnTo>
                    <a:pt x="129908" y="140326"/>
                  </a:lnTo>
                  <a:lnTo>
                    <a:pt x="131068" y="132843"/>
                  </a:lnTo>
                  <a:lnTo>
                    <a:pt x="132228" y="125292"/>
                  </a:lnTo>
                  <a:lnTo>
                    <a:pt x="133388" y="117707"/>
                  </a:lnTo>
                  <a:lnTo>
                    <a:pt x="134548" y="110129"/>
                  </a:lnTo>
                  <a:lnTo>
                    <a:pt x="135707" y="102575"/>
                  </a:lnTo>
                  <a:lnTo>
                    <a:pt x="136867" y="95084"/>
                  </a:lnTo>
                  <a:lnTo>
                    <a:pt x="138027" y="87709"/>
                  </a:lnTo>
                  <a:lnTo>
                    <a:pt x="139187" y="80450"/>
                  </a:lnTo>
                  <a:lnTo>
                    <a:pt x="140347" y="73326"/>
                  </a:lnTo>
                  <a:lnTo>
                    <a:pt x="141507" y="66421"/>
                  </a:lnTo>
                  <a:lnTo>
                    <a:pt x="142667" y="59758"/>
                  </a:lnTo>
                  <a:lnTo>
                    <a:pt x="143827" y="53317"/>
                  </a:lnTo>
                  <a:lnTo>
                    <a:pt x="144987" y="47113"/>
                  </a:lnTo>
                  <a:lnTo>
                    <a:pt x="146147" y="41287"/>
                  </a:lnTo>
                  <a:lnTo>
                    <a:pt x="147306" y="35789"/>
                  </a:lnTo>
                  <a:lnTo>
                    <a:pt x="148466" y="30597"/>
                  </a:lnTo>
                  <a:lnTo>
                    <a:pt x="149626" y="25723"/>
                  </a:lnTo>
                  <a:lnTo>
                    <a:pt x="150786" y="21362"/>
                  </a:lnTo>
                  <a:lnTo>
                    <a:pt x="151946" y="17364"/>
                  </a:lnTo>
                  <a:lnTo>
                    <a:pt x="153106" y="13726"/>
                  </a:lnTo>
                  <a:lnTo>
                    <a:pt x="154266" y="10478"/>
                  </a:lnTo>
                  <a:lnTo>
                    <a:pt x="155426" y="7780"/>
                  </a:lnTo>
                  <a:lnTo>
                    <a:pt x="156586" y="5456"/>
                  </a:lnTo>
                  <a:lnTo>
                    <a:pt x="157746" y="3506"/>
                  </a:lnTo>
                  <a:lnTo>
                    <a:pt x="158905" y="1986"/>
                  </a:lnTo>
                  <a:lnTo>
                    <a:pt x="160065" y="972"/>
                  </a:lnTo>
                  <a:lnTo>
                    <a:pt x="161225" y="312"/>
                  </a:lnTo>
                  <a:lnTo>
                    <a:pt x="162385" y="0"/>
                  </a:lnTo>
                  <a:lnTo>
                    <a:pt x="163545" y="108"/>
                  </a:lnTo>
                  <a:lnTo>
                    <a:pt x="164705" y="628"/>
                  </a:lnTo>
                  <a:lnTo>
                    <a:pt x="165865" y="1447"/>
                  </a:lnTo>
                  <a:lnTo>
                    <a:pt x="167025" y="2554"/>
                  </a:lnTo>
                  <a:lnTo>
                    <a:pt x="168185" y="4021"/>
                  </a:lnTo>
                  <a:lnTo>
                    <a:pt x="169344" y="5776"/>
                  </a:lnTo>
                  <a:lnTo>
                    <a:pt x="170504" y="7751"/>
                  </a:lnTo>
                  <a:lnTo>
                    <a:pt x="171664" y="9932"/>
                  </a:lnTo>
                  <a:lnTo>
                    <a:pt x="172824" y="12367"/>
                  </a:lnTo>
                  <a:lnTo>
                    <a:pt x="173984" y="14965"/>
                  </a:lnTo>
                  <a:lnTo>
                    <a:pt x="175144" y="17690"/>
                  </a:lnTo>
                  <a:lnTo>
                    <a:pt x="176304" y="20529"/>
                  </a:lnTo>
                  <a:lnTo>
                    <a:pt x="177464" y="23492"/>
                  </a:lnTo>
                  <a:lnTo>
                    <a:pt x="178624" y="26506"/>
                  </a:lnTo>
                  <a:lnTo>
                    <a:pt x="179784" y="29558"/>
                  </a:lnTo>
                  <a:lnTo>
                    <a:pt x="180943" y="32633"/>
                  </a:lnTo>
                  <a:lnTo>
                    <a:pt x="182103" y="35700"/>
                  </a:lnTo>
                  <a:lnTo>
                    <a:pt x="183263" y="38737"/>
                  </a:lnTo>
                  <a:lnTo>
                    <a:pt x="184423" y="41734"/>
                  </a:lnTo>
                  <a:lnTo>
                    <a:pt x="185583" y="44668"/>
                  </a:lnTo>
                  <a:lnTo>
                    <a:pt x="186743" y="47500"/>
                  </a:lnTo>
                  <a:lnTo>
                    <a:pt x="187903" y="50245"/>
                  </a:lnTo>
                  <a:lnTo>
                    <a:pt x="189063" y="52894"/>
                  </a:lnTo>
                  <a:lnTo>
                    <a:pt x="190223" y="55413"/>
                  </a:lnTo>
                  <a:lnTo>
                    <a:pt x="191383" y="57784"/>
                  </a:lnTo>
                  <a:lnTo>
                    <a:pt x="192542" y="60034"/>
                  </a:lnTo>
                  <a:lnTo>
                    <a:pt x="193702" y="62161"/>
                  </a:lnTo>
                  <a:lnTo>
                    <a:pt x="194862" y="64118"/>
                  </a:lnTo>
                  <a:lnTo>
                    <a:pt x="196022" y="65922"/>
                  </a:lnTo>
                  <a:lnTo>
                    <a:pt x="197182" y="67599"/>
                  </a:lnTo>
                  <a:lnTo>
                    <a:pt x="198342" y="69152"/>
                  </a:lnTo>
                  <a:lnTo>
                    <a:pt x="199502" y="70530"/>
                  </a:lnTo>
                  <a:lnTo>
                    <a:pt x="200662" y="71782"/>
                  </a:lnTo>
                  <a:lnTo>
                    <a:pt x="201822" y="72924"/>
                  </a:lnTo>
                  <a:lnTo>
                    <a:pt x="202982" y="73962"/>
                  </a:lnTo>
                  <a:lnTo>
                    <a:pt x="204141" y="74857"/>
                  </a:lnTo>
                  <a:lnTo>
                    <a:pt x="205301" y="75671"/>
                  </a:lnTo>
                  <a:lnTo>
                    <a:pt x="206461" y="76410"/>
                  </a:lnTo>
                  <a:lnTo>
                    <a:pt x="207621" y="77079"/>
                  </a:lnTo>
                  <a:lnTo>
                    <a:pt x="208781" y="77674"/>
                  </a:lnTo>
                  <a:lnTo>
                    <a:pt x="209941" y="78235"/>
                  </a:lnTo>
                  <a:lnTo>
                    <a:pt x="211101" y="78768"/>
                  </a:lnTo>
                  <a:lnTo>
                    <a:pt x="212261" y="79283"/>
                  </a:lnTo>
                  <a:lnTo>
                    <a:pt x="213421" y="79801"/>
                  </a:lnTo>
                  <a:lnTo>
                    <a:pt x="214580" y="80336"/>
                  </a:lnTo>
                  <a:lnTo>
                    <a:pt x="215740" y="80896"/>
                  </a:lnTo>
                  <a:lnTo>
                    <a:pt x="216900" y="81503"/>
                  </a:lnTo>
                  <a:lnTo>
                    <a:pt x="218060" y="82183"/>
                  </a:lnTo>
                  <a:lnTo>
                    <a:pt x="219220" y="82932"/>
                  </a:lnTo>
                  <a:lnTo>
                    <a:pt x="220380" y="83758"/>
                  </a:lnTo>
                  <a:lnTo>
                    <a:pt x="221540" y="84706"/>
                  </a:lnTo>
                  <a:lnTo>
                    <a:pt x="222700" y="85782"/>
                  </a:lnTo>
                  <a:lnTo>
                    <a:pt x="223860" y="86974"/>
                  </a:lnTo>
                  <a:lnTo>
                    <a:pt x="225020" y="88290"/>
                  </a:lnTo>
                  <a:lnTo>
                    <a:pt x="226179" y="89804"/>
                  </a:lnTo>
                  <a:lnTo>
                    <a:pt x="227339" y="91482"/>
                  </a:lnTo>
                  <a:lnTo>
                    <a:pt x="228499" y="93317"/>
                  </a:lnTo>
                  <a:lnTo>
                    <a:pt x="229659" y="95314"/>
                  </a:lnTo>
                  <a:lnTo>
                    <a:pt x="230819" y="97576"/>
                  </a:lnTo>
                  <a:lnTo>
                    <a:pt x="231979" y="100022"/>
                  </a:lnTo>
                  <a:lnTo>
                    <a:pt x="233139" y="102654"/>
                  </a:lnTo>
                  <a:lnTo>
                    <a:pt x="234299" y="105491"/>
                  </a:lnTo>
                  <a:lnTo>
                    <a:pt x="235459" y="108615"/>
                  </a:lnTo>
                  <a:lnTo>
                    <a:pt x="236619" y="111940"/>
                  </a:lnTo>
                  <a:lnTo>
                    <a:pt x="237778" y="115466"/>
                  </a:lnTo>
                  <a:lnTo>
                    <a:pt x="238938" y="119230"/>
                  </a:lnTo>
                  <a:lnTo>
                    <a:pt x="240098" y="123276"/>
                  </a:lnTo>
                  <a:lnTo>
                    <a:pt x="241258" y="127525"/>
                  </a:lnTo>
                  <a:lnTo>
                    <a:pt x="242418" y="131978"/>
                  </a:lnTo>
                  <a:lnTo>
                    <a:pt x="243578" y="136686"/>
                  </a:lnTo>
                  <a:lnTo>
                    <a:pt x="244738" y="141646"/>
                  </a:lnTo>
                  <a:lnTo>
                    <a:pt x="245898" y="146799"/>
                  </a:lnTo>
                  <a:lnTo>
                    <a:pt x="247058" y="152141"/>
                  </a:lnTo>
                  <a:lnTo>
                    <a:pt x="248218" y="157732"/>
                  </a:lnTo>
                  <a:lnTo>
                    <a:pt x="249377" y="163529"/>
                  </a:lnTo>
                  <a:lnTo>
                    <a:pt x="250537" y="169493"/>
                  </a:lnTo>
                  <a:lnTo>
                    <a:pt x="251697" y="175618"/>
                  </a:lnTo>
                  <a:lnTo>
                    <a:pt x="252857" y="181960"/>
                  </a:lnTo>
                  <a:lnTo>
                    <a:pt x="254017" y="188451"/>
                  </a:lnTo>
                  <a:lnTo>
                    <a:pt x="255177" y="195069"/>
                  </a:lnTo>
                  <a:lnTo>
                    <a:pt x="256337" y="201807"/>
                  </a:lnTo>
                  <a:lnTo>
                    <a:pt x="257497" y="208705"/>
                  </a:lnTo>
                  <a:lnTo>
                    <a:pt x="258657" y="215689"/>
                  </a:lnTo>
                  <a:lnTo>
                    <a:pt x="259816" y="222752"/>
                  </a:lnTo>
                  <a:lnTo>
                    <a:pt x="260976" y="229888"/>
                  </a:lnTo>
                  <a:lnTo>
                    <a:pt x="262136" y="237095"/>
                  </a:lnTo>
                  <a:lnTo>
                    <a:pt x="263296" y="244335"/>
                  </a:lnTo>
                  <a:lnTo>
                    <a:pt x="264456" y="251597"/>
                  </a:lnTo>
                  <a:lnTo>
                    <a:pt x="265616" y="258871"/>
                  </a:lnTo>
                  <a:lnTo>
                    <a:pt x="266776" y="266133"/>
                  </a:lnTo>
                  <a:lnTo>
                    <a:pt x="267936" y="273371"/>
                  </a:lnTo>
                  <a:lnTo>
                    <a:pt x="269096" y="280575"/>
                  </a:lnTo>
                  <a:lnTo>
                    <a:pt x="270256" y="287721"/>
                  </a:lnTo>
                  <a:lnTo>
                    <a:pt x="271415" y="294785"/>
                  </a:lnTo>
                  <a:lnTo>
                    <a:pt x="272575" y="301771"/>
                  </a:lnTo>
                  <a:lnTo>
                    <a:pt x="273735" y="308674"/>
                  </a:lnTo>
                  <a:lnTo>
                    <a:pt x="274895" y="315444"/>
                  </a:lnTo>
                  <a:lnTo>
                    <a:pt x="276055" y="322082"/>
                  </a:lnTo>
                  <a:lnTo>
                    <a:pt x="277215" y="328599"/>
                  </a:lnTo>
                  <a:lnTo>
                    <a:pt x="278375" y="334989"/>
                  </a:lnTo>
                  <a:lnTo>
                    <a:pt x="279535" y="341179"/>
                  </a:lnTo>
                  <a:lnTo>
                    <a:pt x="280695" y="347207"/>
                  </a:lnTo>
                  <a:lnTo>
                    <a:pt x="281855" y="353083"/>
                  </a:lnTo>
                  <a:lnTo>
                    <a:pt x="283014" y="358801"/>
                  </a:lnTo>
                  <a:lnTo>
                    <a:pt x="284174" y="364265"/>
                  </a:lnTo>
                  <a:lnTo>
                    <a:pt x="285334" y="369559"/>
                  </a:lnTo>
                  <a:lnTo>
                    <a:pt x="286494" y="374680"/>
                  </a:lnTo>
                  <a:lnTo>
                    <a:pt x="287654" y="379612"/>
                  </a:lnTo>
                  <a:lnTo>
                    <a:pt x="288814" y="384285"/>
                  </a:lnTo>
                  <a:lnTo>
                    <a:pt x="289974" y="388781"/>
                  </a:lnTo>
                  <a:lnTo>
                    <a:pt x="291134" y="393098"/>
                  </a:lnTo>
                  <a:lnTo>
                    <a:pt x="292294" y="397205"/>
                  </a:lnTo>
                  <a:lnTo>
                    <a:pt x="293453" y="401072"/>
                  </a:lnTo>
                  <a:lnTo>
                    <a:pt x="294613" y="404764"/>
                  </a:lnTo>
                  <a:lnTo>
                    <a:pt x="295773" y="408284"/>
                  </a:lnTo>
                  <a:lnTo>
                    <a:pt x="296933" y="411588"/>
                  </a:lnTo>
                  <a:lnTo>
                    <a:pt x="298093" y="414683"/>
                  </a:lnTo>
                  <a:lnTo>
                    <a:pt x="299253" y="417616"/>
                  </a:lnTo>
                  <a:lnTo>
                    <a:pt x="300413" y="420392"/>
                  </a:lnTo>
                  <a:lnTo>
                    <a:pt x="301573" y="422959"/>
                  </a:lnTo>
                  <a:lnTo>
                    <a:pt x="302733" y="425354"/>
                  </a:lnTo>
                  <a:lnTo>
                    <a:pt x="303893" y="427607"/>
                  </a:lnTo>
                  <a:lnTo>
                    <a:pt x="305052" y="429724"/>
                  </a:lnTo>
                  <a:lnTo>
                    <a:pt x="306212" y="431649"/>
                  </a:lnTo>
                  <a:lnTo>
                    <a:pt x="307372" y="433441"/>
                  </a:lnTo>
                  <a:lnTo>
                    <a:pt x="308532" y="435115"/>
                  </a:lnTo>
                  <a:lnTo>
                    <a:pt x="309692" y="436674"/>
                  </a:lnTo>
                  <a:lnTo>
                    <a:pt x="310852" y="438067"/>
                  </a:lnTo>
                  <a:lnTo>
                    <a:pt x="312012" y="439362"/>
                  </a:lnTo>
                  <a:lnTo>
                    <a:pt x="313172" y="440561"/>
                  </a:lnTo>
                  <a:lnTo>
                    <a:pt x="314332" y="441660"/>
                  </a:lnTo>
                  <a:lnTo>
                    <a:pt x="315492" y="442638"/>
                  </a:lnTo>
                  <a:lnTo>
                    <a:pt x="316651" y="443537"/>
                  </a:lnTo>
                  <a:lnTo>
                    <a:pt x="317811" y="444363"/>
                  </a:lnTo>
                  <a:lnTo>
                    <a:pt x="318971" y="445105"/>
                  </a:lnTo>
                  <a:lnTo>
                    <a:pt x="320131" y="445760"/>
                  </a:lnTo>
                  <a:lnTo>
                    <a:pt x="321291" y="446356"/>
                  </a:lnTo>
                  <a:lnTo>
                    <a:pt x="322451" y="446896"/>
                  </a:lnTo>
                  <a:lnTo>
                    <a:pt x="323611" y="447368"/>
                  </a:lnTo>
                  <a:lnTo>
                    <a:pt x="324771" y="447780"/>
                  </a:lnTo>
                  <a:lnTo>
                    <a:pt x="325931" y="448147"/>
                  </a:lnTo>
                  <a:lnTo>
                    <a:pt x="327091" y="448471"/>
                  </a:lnTo>
                  <a:lnTo>
                    <a:pt x="328250" y="448741"/>
                  </a:lnTo>
                  <a:lnTo>
                    <a:pt x="329410" y="448969"/>
                  </a:lnTo>
                  <a:lnTo>
                    <a:pt x="330570" y="449162"/>
                  </a:lnTo>
                  <a:lnTo>
                    <a:pt x="331730" y="449323"/>
                  </a:lnTo>
                  <a:lnTo>
                    <a:pt x="332890" y="449439"/>
                  </a:lnTo>
                  <a:lnTo>
                    <a:pt x="334050" y="449523"/>
                  </a:lnTo>
                  <a:lnTo>
                    <a:pt x="335210" y="449581"/>
                  </a:lnTo>
                  <a:lnTo>
                    <a:pt x="336370" y="449611"/>
                  </a:lnTo>
                  <a:lnTo>
                    <a:pt x="337530" y="449602"/>
                  </a:lnTo>
                  <a:lnTo>
                    <a:pt x="338689" y="449568"/>
                  </a:lnTo>
                  <a:lnTo>
                    <a:pt x="339849" y="449509"/>
                  </a:lnTo>
                  <a:lnTo>
                    <a:pt x="341009" y="449424"/>
                  </a:lnTo>
                  <a:lnTo>
                    <a:pt x="342169" y="449305"/>
                  </a:lnTo>
                  <a:lnTo>
                    <a:pt x="343329" y="449162"/>
                  </a:lnTo>
                  <a:lnTo>
                    <a:pt x="344489" y="448995"/>
                  </a:lnTo>
                  <a:lnTo>
                    <a:pt x="345649" y="448800"/>
                  </a:lnTo>
                  <a:lnTo>
                    <a:pt x="346809" y="448571"/>
                  </a:lnTo>
                  <a:lnTo>
                    <a:pt x="347969" y="448318"/>
                  </a:lnTo>
                  <a:lnTo>
                    <a:pt x="349129" y="448040"/>
                  </a:lnTo>
                  <a:lnTo>
                    <a:pt x="350288" y="447729"/>
                  </a:lnTo>
                  <a:lnTo>
                    <a:pt x="351448" y="447385"/>
                  </a:lnTo>
                  <a:lnTo>
                    <a:pt x="352608" y="447014"/>
                  </a:lnTo>
                  <a:lnTo>
                    <a:pt x="353768" y="446617"/>
                  </a:lnTo>
                  <a:lnTo>
                    <a:pt x="354928" y="446181"/>
                  </a:lnTo>
                  <a:lnTo>
                    <a:pt x="356088" y="445713"/>
                  </a:lnTo>
                  <a:lnTo>
                    <a:pt x="357248" y="445216"/>
                  </a:lnTo>
                  <a:lnTo>
                    <a:pt x="358408" y="444690"/>
                  </a:lnTo>
                  <a:lnTo>
                    <a:pt x="359568" y="444122"/>
                  </a:lnTo>
                  <a:lnTo>
                    <a:pt x="360728" y="443522"/>
                  </a:lnTo>
                  <a:lnTo>
                    <a:pt x="361887" y="442893"/>
                  </a:lnTo>
                  <a:lnTo>
                    <a:pt x="363047" y="442234"/>
                  </a:lnTo>
                  <a:lnTo>
                    <a:pt x="364207" y="441531"/>
                  </a:lnTo>
                  <a:lnTo>
                    <a:pt x="365367" y="440800"/>
                  </a:lnTo>
                  <a:lnTo>
                    <a:pt x="366527" y="440042"/>
                  </a:lnTo>
                  <a:lnTo>
                    <a:pt x="367687" y="439253"/>
                  </a:lnTo>
                  <a:lnTo>
                    <a:pt x="368847" y="438427"/>
                  </a:lnTo>
                  <a:lnTo>
                    <a:pt x="370007" y="437578"/>
                  </a:lnTo>
                  <a:lnTo>
                    <a:pt x="371167" y="436704"/>
                  </a:lnTo>
                  <a:lnTo>
                    <a:pt x="372327" y="435805"/>
                  </a:lnTo>
                  <a:lnTo>
                    <a:pt x="373486" y="434880"/>
                  </a:lnTo>
                  <a:lnTo>
                    <a:pt x="374646" y="433938"/>
                  </a:lnTo>
                  <a:lnTo>
                    <a:pt x="375806" y="432981"/>
                  </a:lnTo>
                  <a:lnTo>
                    <a:pt x="376966" y="432007"/>
                  </a:lnTo>
                  <a:lnTo>
                    <a:pt x="378126" y="431022"/>
                  </a:lnTo>
                  <a:lnTo>
                    <a:pt x="379286" y="430031"/>
                  </a:lnTo>
                  <a:lnTo>
                    <a:pt x="380446" y="429035"/>
                  </a:lnTo>
                  <a:lnTo>
                    <a:pt x="381606" y="428039"/>
                  </a:lnTo>
                  <a:lnTo>
                    <a:pt x="382766" y="427049"/>
                  </a:lnTo>
                  <a:lnTo>
                    <a:pt x="383925" y="426065"/>
                  </a:lnTo>
                  <a:lnTo>
                    <a:pt x="385085" y="425091"/>
                  </a:lnTo>
                  <a:lnTo>
                    <a:pt x="386245" y="424139"/>
                  </a:lnTo>
                  <a:lnTo>
                    <a:pt x="387405" y="423207"/>
                  </a:lnTo>
                  <a:lnTo>
                    <a:pt x="388565" y="422298"/>
                  </a:lnTo>
                  <a:lnTo>
                    <a:pt x="389725" y="421415"/>
                  </a:lnTo>
                  <a:lnTo>
                    <a:pt x="390885" y="420577"/>
                  </a:lnTo>
                  <a:lnTo>
                    <a:pt x="392045" y="419775"/>
                  </a:lnTo>
                  <a:lnTo>
                    <a:pt x="393205" y="419009"/>
                  </a:lnTo>
                  <a:lnTo>
                    <a:pt x="394365" y="418289"/>
                  </a:lnTo>
                  <a:lnTo>
                    <a:pt x="395524" y="417632"/>
                  </a:lnTo>
                  <a:lnTo>
                    <a:pt x="396684" y="417024"/>
                  </a:lnTo>
                  <a:lnTo>
                    <a:pt x="397844" y="416466"/>
                  </a:lnTo>
                  <a:lnTo>
                    <a:pt x="399004" y="415972"/>
                  </a:lnTo>
                  <a:lnTo>
                    <a:pt x="400164" y="415553"/>
                  </a:lnTo>
                  <a:lnTo>
                    <a:pt x="401324" y="415192"/>
                  </a:lnTo>
                  <a:lnTo>
                    <a:pt x="402484" y="414890"/>
                  </a:lnTo>
                  <a:lnTo>
                    <a:pt x="403644" y="414667"/>
                  </a:lnTo>
                  <a:lnTo>
                    <a:pt x="404804" y="414523"/>
                  </a:lnTo>
                  <a:lnTo>
                    <a:pt x="405964" y="414441"/>
                  </a:lnTo>
                  <a:lnTo>
                    <a:pt x="407123" y="414423"/>
                  </a:lnTo>
                  <a:lnTo>
                    <a:pt x="408283" y="414492"/>
                  </a:lnTo>
                  <a:lnTo>
                    <a:pt x="409443" y="414635"/>
                  </a:lnTo>
                  <a:lnTo>
                    <a:pt x="410603" y="414839"/>
                  </a:lnTo>
                  <a:lnTo>
                    <a:pt x="411763" y="415105"/>
                  </a:lnTo>
                  <a:lnTo>
                    <a:pt x="412923" y="415459"/>
                  </a:lnTo>
                  <a:lnTo>
                    <a:pt x="414083" y="415875"/>
                  </a:lnTo>
                  <a:lnTo>
                    <a:pt x="415243" y="416346"/>
                  </a:lnTo>
                  <a:lnTo>
                    <a:pt x="416403" y="416872"/>
                  </a:lnTo>
                  <a:lnTo>
                    <a:pt x="417562" y="417474"/>
                  </a:lnTo>
                  <a:lnTo>
                    <a:pt x="418722" y="418124"/>
                  </a:lnTo>
                  <a:lnTo>
                    <a:pt x="419882" y="418817"/>
                  </a:lnTo>
                  <a:lnTo>
                    <a:pt x="421042" y="419556"/>
                  </a:lnTo>
                  <a:lnTo>
                    <a:pt x="422202" y="420348"/>
                  </a:lnTo>
                  <a:lnTo>
                    <a:pt x="423362" y="421173"/>
                  </a:lnTo>
                  <a:lnTo>
                    <a:pt x="424522" y="422026"/>
                  </a:lnTo>
                  <a:lnTo>
                    <a:pt x="425682" y="422911"/>
                  </a:lnTo>
                  <a:lnTo>
                    <a:pt x="426842" y="423823"/>
                  </a:lnTo>
                  <a:lnTo>
                    <a:pt x="428002" y="424751"/>
                  </a:lnTo>
                  <a:lnTo>
                    <a:pt x="429161" y="425692"/>
                  </a:lnTo>
                  <a:lnTo>
                    <a:pt x="430321" y="426645"/>
                  </a:lnTo>
                  <a:lnTo>
                    <a:pt x="431481" y="427603"/>
                  </a:lnTo>
                  <a:lnTo>
                    <a:pt x="432641" y="428560"/>
                  </a:lnTo>
                  <a:lnTo>
                    <a:pt x="433801" y="429514"/>
                  </a:lnTo>
                  <a:lnTo>
                    <a:pt x="434961" y="430458"/>
                  </a:lnTo>
                  <a:lnTo>
                    <a:pt x="436121" y="431389"/>
                  </a:lnTo>
                  <a:lnTo>
                    <a:pt x="437281" y="432304"/>
                  </a:lnTo>
                  <a:lnTo>
                    <a:pt x="438441" y="433202"/>
                  </a:lnTo>
                  <a:lnTo>
                    <a:pt x="439601" y="434068"/>
                  </a:lnTo>
                  <a:lnTo>
                    <a:pt x="440760" y="434907"/>
                  </a:lnTo>
                  <a:lnTo>
                    <a:pt x="441920" y="435718"/>
                  </a:lnTo>
                  <a:lnTo>
                    <a:pt x="443080" y="436500"/>
                  </a:lnTo>
                  <a:lnTo>
                    <a:pt x="444240" y="437231"/>
                  </a:lnTo>
                  <a:lnTo>
                    <a:pt x="445400" y="437927"/>
                  </a:lnTo>
                  <a:lnTo>
                    <a:pt x="446560" y="438585"/>
                  </a:lnTo>
                  <a:lnTo>
                    <a:pt x="447720" y="439201"/>
                  </a:lnTo>
                  <a:lnTo>
                    <a:pt x="448880" y="439757"/>
                  </a:lnTo>
                  <a:lnTo>
                    <a:pt x="450040" y="440271"/>
                  </a:lnTo>
                  <a:lnTo>
                    <a:pt x="451200" y="440741"/>
                  </a:lnTo>
                  <a:lnTo>
                    <a:pt x="452359" y="441156"/>
                  </a:lnTo>
                  <a:lnTo>
                    <a:pt x="453519" y="441510"/>
                  </a:lnTo>
                  <a:lnTo>
                    <a:pt x="454679" y="441815"/>
                  </a:lnTo>
                  <a:lnTo>
                    <a:pt x="455839" y="442073"/>
                  </a:lnTo>
                  <a:lnTo>
                    <a:pt x="456999" y="442268"/>
                  </a:lnTo>
                  <a:lnTo>
                    <a:pt x="458159" y="442402"/>
                  </a:lnTo>
                  <a:lnTo>
                    <a:pt x="459319" y="442486"/>
                  </a:lnTo>
                  <a:lnTo>
                    <a:pt x="460479" y="442520"/>
                  </a:lnTo>
                  <a:lnTo>
                    <a:pt x="461639" y="442485"/>
                  </a:lnTo>
                  <a:lnTo>
                    <a:pt x="462798" y="442393"/>
                  </a:lnTo>
                  <a:lnTo>
                    <a:pt x="463958" y="442251"/>
                  </a:lnTo>
                  <a:lnTo>
                    <a:pt x="465118" y="442061"/>
                  </a:lnTo>
                  <a:lnTo>
                    <a:pt x="466278" y="441798"/>
                  </a:lnTo>
                  <a:lnTo>
                    <a:pt x="467438" y="441484"/>
                  </a:lnTo>
                  <a:lnTo>
                    <a:pt x="468598" y="441123"/>
                  </a:lnTo>
                  <a:lnTo>
                    <a:pt x="469758" y="440714"/>
                  </a:lnTo>
                  <a:lnTo>
                    <a:pt x="470918" y="440237"/>
                  </a:lnTo>
                  <a:lnTo>
                    <a:pt x="472078" y="439716"/>
                  </a:lnTo>
                  <a:lnTo>
                    <a:pt x="473238" y="439153"/>
                  </a:lnTo>
                  <a:lnTo>
                    <a:pt x="474397" y="438543"/>
                  </a:lnTo>
                  <a:lnTo>
                    <a:pt x="475557" y="437878"/>
                  </a:lnTo>
                  <a:lnTo>
                    <a:pt x="476717" y="437177"/>
                  </a:lnTo>
                  <a:lnTo>
                    <a:pt x="477877" y="436440"/>
                  </a:lnTo>
                  <a:lnTo>
                    <a:pt x="479037" y="435663"/>
                  </a:lnTo>
                  <a:lnTo>
                    <a:pt x="480197" y="434847"/>
                  </a:lnTo>
                  <a:lnTo>
                    <a:pt x="481357" y="434004"/>
                  </a:lnTo>
                  <a:lnTo>
                    <a:pt x="482517" y="433136"/>
                  </a:lnTo>
                  <a:lnTo>
                    <a:pt x="483677" y="432239"/>
                  </a:lnTo>
                  <a:lnTo>
                    <a:pt x="484837" y="431321"/>
                  </a:lnTo>
                  <a:lnTo>
                    <a:pt x="485996" y="430389"/>
                  </a:lnTo>
                  <a:lnTo>
                    <a:pt x="487156" y="429445"/>
                  </a:lnTo>
                  <a:lnTo>
                    <a:pt x="488316" y="428491"/>
                  </a:lnTo>
                  <a:lnTo>
                    <a:pt x="489476" y="427533"/>
                  </a:lnTo>
                  <a:lnTo>
                    <a:pt x="490636" y="426577"/>
                  </a:lnTo>
                  <a:lnTo>
                    <a:pt x="491796" y="425623"/>
                  </a:lnTo>
                  <a:lnTo>
                    <a:pt x="492956" y="424683"/>
                  </a:lnTo>
                  <a:lnTo>
                    <a:pt x="494116" y="423757"/>
                  </a:lnTo>
                  <a:lnTo>
                    <a:pt x="495276" y="422849"/>
                  </a:lnTo>
                  <a:lnTo>
                    <a:pt x="496436" y="421961"/>
                  </a:lnTo>
                  <a:lnTo>
                    <a:pt x="497595" y="421112"/>
                  </a:lnTo>
                  <a:lnTo>
                    <a:pt x="498755" y="420293"/>
                  </a:lnTo>
                  <a:lnTo>
                    <a:pt x="499915" y="419507"/>
                  </a:lnTo>
                  <a:lnTo>
                    <a:pt x="501075" y="418762"/>
                  </a:lnTo>
                  <a:lnTo>
                    <a:pt x="502235" y="418075"/>
                  </a:lnTo>
                  <a:lnTo>
                    <a:pt x="503395" y="417434"/>
                  </a:lnTo>
                  <a:lnTo>
                    <a:pt x="504555" y="416840"/>
                  </a:lnTo>
                  <a:lnTo>
                    <a:pt x="505715" y="416306"/>
                  </a:lnTo>
                  <a:lnTo>
                    <a:pt x="506875" y="415844"/>
                  </a:lnTo>
                  <a:lnTo>
                    <a:pt x="508034" y="415438"/>
                  </a:lnTo>
                  <a:lnTo>
                    <a:pt x="509194" y="415090"/>
                  </a:lnTo>
                  <a:lnTo>
                    <a:pt x="510354" y="414819"/>
                  </a:lnTo>
                  <a:lnTo>
                    <a:pt x="511514" y="414625"/>
                  </a:lnTo>
                  <a:lnTo>
                    <a:pt x="512674" y="414493"/>
                  </a:lnTo>
                  <a:lnTo>
                    <a:pt x="513834" y="414423"/>
                  </a:lnTo>
                  <a:lnTo>
                    <a:pt x="514994" y="414443"/>
                  </a:lnTo>
                  <a:lnTo>
                    <a:pt x="516154" y="414535"/>
                  </a:lnTo>
                  <a:lnTo>
                    <a:pt x="517314" y="414689"/>
                  </a:lnTo>
                  <a:lnTo>
                    <a:pt x="518474" y="414907"/>
                  </a:lnTo>
                  <a:lnTo>
                    <a:pt x="519633" y="415215"/>
                  </a:lnTo>
                  <a:lnTo>
                    <a:pt x="520793" y="415585"/>
                  </a:lnTo>
                  <a:lnTo>
                    <a:pt x="521953" y="416014"/>
                  </a:lnTo>
                  <a:lnTo>
                    <a:pt x="523113" y="416500"/>
                  </a:lnTo>
                  <a:lnTo>
                    <a:pt x="524273" y="417067"/>
                  </a:lnTo>
                  <a:lnTo>
                    <a:pt x="525433" y="417683"/>
                  </a:lnTo>
                  <a:lnTo>
                    <a:pt x="526593" y="418346"/>
                  </a:lnTo>
                  <a:lnTo>
                    <a:pt x="527753" y="419061"/>
                  </a:lnTo>
                  <a:lnTo>
                    <a:pt x="528913" y="419832"/>
                  </a:lnTo>
                  <a:lnTo>
                    <a:pt x="530073" y="420640"/>
                  </a:lnTo>
                  <a:lnTo>
                    <a:pt x="531232" y="421483"/>
                  </a:lnTo>
                  <a:lnTo>
                    <a:pt x="532392" y="422362"/>
                  </a:lnTo>
                  <a:lnTo>
                    <a:pt x="533552" y="423275"/>
                  </a:lnTo>
                  <a:lnTo>
                    <a:pt x="534712" y="424210"/>
                  </a:lnTo>
                  <a:lnTo>
                    <a:pt x="535872" y="425163"/>
                  </a:lnTo>
                  <a:lnTo>
                    <a:pt x="537032" y="426136"/>
                  </a:lnTo>
                  <a:lnTo>
                    <a:pt x="538192" y="427122"/>
                  </a:lnTo>
                  <a:lnTo>
                    <a:pt x="539352" y="428113"/>
                  </a:lnTo>
                  <a:lnTo>
                    <a:pt x="540512" y="429109"/>
                  </a:lnTo>
                  <a:lnTo>
                    <a:pt x="541671" y="430104"/>
                  </a:lnTo>
                  <a:lnTo>
                    <a:pt x="542111" y="430480"/>
                  </a:lnTo>
                </a:path>
              </a:pathLst>
            </a:custGeom>
            <a:ln w="9525" cap="rnd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4" name="pl2154"/>
            <p:cNvSpPr/>
            <p:nvPr/>
          </p:nvSpPr>
          <p:spPr>
            <a:xfrm>
              <a:off x="7603051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5" name="pl2155"/>
            <p:cNvSpPr/>
            <p:nvPr/>
          </p:nvSpPr>
          <p:spPr>
            <a:xfrm>
              <a:off x="7607035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6" name="pl2156"/>
            <p:cNvSpPr/>
            <p:nvPr/>
          </p:nvSpPr>
          <p:spPr>
            <a:xfrm>
              <a:off x="7618149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7" name="pl2157"/>
            <p:cNvSpPr/>
            <p:nvPr/>
          </p:nvSpPr>
          <p:spPr>
            <a:xfrm>
              <a:off x="7621294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8" name="pl2158"/>
            <p:cNvSpPr/>
            <p:nvPr/>
          </p:nvSpPr>
          <p:spPr>
            <a:xfrm>
              <a:off x="7657990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9" name="pl2159"/>
            <p:cNvSpPr/>
            <p:nvPr/>
          </p:nvSpPr>
          <p:spPr>
            <a:xfrm>
              <a:off x="7667845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0" name="pl2160"/>
            <p:cNvSpPr/>
            <p:nvPr/>
          </p:nvSpPr>
          <p:spPr>
            <a:xfrm>
              <a:off x="7672459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1" name="pl2161"/>
            <p:cNvSpPr/>
            <p:nvPr/>
          </p:nvSpPr>
          <p:spPr>
            <a:xfrm>
              <a:off x="767602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2" name="pl2162"/>
            <p:cNvSpPr/>
            <p:nvPr/>
          </p:nvSpPr>
          <p:spPr>
            <a:xfrm>
              <a:off x="7678959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3" name="pl2163"/>
            <p:cNvSpPr/>
            <p:nvPr/>
          </p:nvSpPr>
          <p:spPr>
            <a:xfrm>
              <a:off x="7679588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4" name="pl2164"/>
            <p:cNvSpPr/>
            <p:nvPr/>
          </p:nvSpPr>
          <p:spPr>
            <a:xfrm>
              <a:off x="7682733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5" name="pl2165"/>
            <p:cNvSpPr/>
            <p:nvPr/>
          </p:nvSpPr>
          <p:spPr>
            <a:xfrm>
              <a:off x="7683782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6" name="pl2166"/>
            <p:cNvSpPr/>
            <p:nvPr/>
          </p:nvSpPr>
          <p:spPr>
            <a:xfrm>
              <a:off x="7687556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7" name="pl2167"/>
            <p:cNvSpPr/>
            <p:nvPr/>
          </p:nvSpPr>
          <p:spPr>
            <a:xfrm>
              <a:off x="7687976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8" name="pl2168"/>
            <p:cNvSpPr/>
            <p:nvPr/>
          </p:nvSpPr>
          <p:spPr>
            <a:xfrm>
              <a:off x="7691540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9" name="pl2169"/>
            <p:cNvSpPr/>
            <p:nvPr/>
          </p:nvSpPr>
          <p:spPr>
            <a:xfrm>
              <a:off x="7708316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0" name="pl2170"/>
            <p:cNvSpPr/>
            <p:nvPr/>
          </p:nvSpPr>
          <p:spPr>
            <a:xfrm>
              <a:off x="7724252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1" name="pl2171"/>
            <p:cNvSpPr/>
            <p:nvPr/>
          </p:nvSpPr>
          <p:spPr>
            <a:xfrm>
              <a:off x="7726139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2" name="pl2172"/>
            <p:cNvSpPr/>
            <p:nvPr/>
          </p:nvSpPr>
          <p:spPr>
            <a:xfrm>
              <a:off x="7726559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3" name="pl2173"/>
            <p:cNvSpPr/>
            <p:nvPr/>
          </p:nvSpPr>
          <p:spPr>
            <a:xfrm>
              <a:off x="7734527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4" name="pl2174"/>
            <p:cNvSpPr/>
            <p:nvPr/>
          </p:nvSpPr>
          <p:spPr>
            <a:xfrm>
              <a:off x="7747738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5" name="pl2175"/>
            <p:cNvSpPr/>
            <p:nvPr/>
          </p:nvSpPr>
          <p:spPr>
            <a:xfrm>
              <a:off x="7751931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6" name="pl2176"/>
            <p:cNvSpPr/>
            <p:nvPr/>
          </p:nvSpPr>
          <p:spPr>
            <a:xfrm>
              <a:off x="7754238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7" name="pl2177"/>
            <p:cNvSpPr/>
            <p:nvPr/>
          </p:nvSpPr>
          <p:spPr>
            <a:xfrm>
              <a:off x="7756335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8" name="pl2178"/>
            <p:cNvSpPr/>
            <p:nvPr/>
          </p:nvSpPr>
          <p:spPr>
            <a:xfrm>
              <a:off x="7773320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9" name="pl2179"/>
            <p:cNvSpPr/>
            <p:nvPr/>
          </p:nvSpPr>
          <p:spPr>
            <a:xfrm>
              <a:off x="7776256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0" name="pl2180"/>
            <p:cNvSpPr/>
            <p:nvPr/>
          </p:nvSpPr>
          <p:spPr>
            <a:xfrm>
              <a:off x="7776675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1" name="pl2181"/>
            <p:cNvSpPr/>
            <p:nvPr/>
          </p:nvSpPr>
          <p:spPr>
            <a:xfrm>
              <a:off x="7780659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2" name="pl2182"/>
            <p:cNvSpPr/>
            <p:nvPr/>
          </p:nvSpPr>
          <p:spPr>
            <a:xfrm>
              <a:off x="7931217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3" name="pl2183"/>
            <p:cNvSpPr/>
            <p:nvPr/>
          </p:nvSpPr>
          <p:spPr>
            <a:xfrm>
              <a:off x="8038789" y="6482716"/>
              <a:ext cx="0" cy="16305"/>
            </a:xfrm>
            <a:custGeom>
              <a:avLst/>
              <a:gdLst/>
              <a:ahLst/>
              <a:cxnLst/>
              <a:rect l="0" t="0" r="0" b="0"/>
              <a:pathLst>
                <a:path h="16305">
                  <a:moveTo>
                    <a:pt x="0" y="16305"/>
                  </a:moveTo>
                  <a:lnTo>
                    <a:pt x="0" y="0"/>
                  </a:lnTo>
                </a:path>
              </a:pathLst>
            </a:custGeom>
            <a:ln w="476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4" name="tx2184"/>
            <p:cNvSpPr/>
            <p:nvPr/>
          </p:nvSpPr>
          <p:spPr>
            <a:xfrm>
              <a:off x="7465692" y="5995760"/>
              <a:ext cx="658452" cy="97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36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36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meanSoilM</a:t>
              </a:r>
            </a:p>
          </p:txBody>
        </p:sp>
      </p:grpSp>
      <p:sp>
        <p:nvSpPr>
          <p:cNvPr id="2187" name="Title 1">
            <a:extLst>
              <a:ext uri="{FF2B5EF4-FFF2-40B4-BE49-F238E27FC236}">
                <a16:creationId xmlns:a16="http://schemas.microsoft.com/office/drawing/2014/main" id="{E9B6FD3E-4861-473F-AC68-A6759DC802CA}"/>
              </a:ext>
            </a:extLst>
          </p:cNvPr>
          <p:cNvSpPr txBox="1">
            <a:spLocks/>
          </p:cNvSpPr>
          <p:nvPr/>
        </p:nvSpPr>
        <p:spPr>
          <a:xfrm>
            <a:off x="534908" y="302866"/>
            <a:ext cx="9628347" cy="430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95964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Figure 6: HARV non-transformed correlation plot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914</Words>
  <Application>Microsoft Office PowerPoint</Application>
  <PresentationFormat>Custom</PresentationFormat>
  <Paragraphs>620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Quadrat characteristics</vt:lpstr>
      <vt:lpstr>SCBI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Selected soils for microcosms</vt:lpstr>
      <vt:lpstr>Figure 11: Soil Moisture (GWC) histogram by species, highlighting selected microcosms.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Wenseleers</dc:creator>
  <cp:lastModifiedBy>Alex Polussa</cp:lastModifiedBy>
  <cp:revision>10</cp:revision>
  <dcterms:created xsi:type="dcterms:W3CDTF">2015-07-14T21:05:00Z</dcterms:created>
  <dcterms:modified xsi:type="dcterms:W3CDTF">2020-02-17T00:37:27Z</dcterms:modified>
</cp:coreProperties>
</file>